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868" r:id="rId31"/>
    <p:sldMasterId id="2147483876" r:id="rId32"/>
    <p:sldMasterId id="2147484065" r:id="rId33"/>
    <p:sldMasterId id="2147484090" r:id="rId34"/>
    <p:sldMasterId id="2147484103" r:id="rId35"/>
    <p:sldMasterId id="2147484107" r:id="rId36"/>
    <p:sldMasterId id="2147484122" r:id="rId37"/>
    <p:sldMasterId id="2147484132" r:id="rId38"/>
    <p:sldMasterId id="2147484151" r:id="rId39"/>
  </p:sldMasterIdLst>
  <p:notesMasterIdLst>
    <p:notesMasterId r:id="rId64"/>
  </p:notesMasterIdLst>
  <p:handoutMasterIdLst>
    <p:handoutMasterId r:id="rId65"/>
  </p:handoutMasterIdLst>
  <p:sldIdLst>
    <p:sldId id="1465" r:id="rId40"/>
    <p:sldId id="1537" r:id="rId41"/>
    <p:sldId id="1643" r:id="rId42"/>
    <p:sldId id="1646" r:id="rId43"/>
    <p:sldId id="1647" r:id="rId44"/>
    <p:sldId id="1648" r:id="rId45"/>
    <p:sldId id="1645" r:id="rId46"/>
    <p:sldId id="1649" r:id="rId47"/>
    <p:sldId id="1585" r:id="rId48"/>
    <p:sldId id="1603" r:id="rId49"/>
    <p:sldId id="1629" r:id="rId50"/>
    <p:sldId id="1630" r:id="rId51"/>
    <p:sldId id="1638" r:id="rId52"/>
    <p:sldId id="1617" r:id="rId53"/>
    <p:sldId id="1584" r:id="rId54"/>
    <p:sldId id="1625" r:id="rId55"/>
    <p:sldId id="1614" r:id="rId56"/>
    <p:sldId id="1623" r:id="rId57"/>
    <p:sldId id="1640" r:id="rId58"/>
    <p:sldId id="1641" r:id="rId59"/>
    <p:sldId id="1642" r:id="rId60"/>
    <p:sldId id="1616" r:id="rId61"/>
    <p:sldId id="1639" r:id="rId62"/>
    <p:sldId id="1580" r:id="rId63"/>
  </p:sldIdLst>
  <p:sldSz cx="14630400" cy="8229600"/>
  <p:notesSz cx="7023100" cy="9309100"/>
  <p:defaultTextStyle>
    <a:defPPr>
      <a:defRPr lang="en-US"/>
    </a:defPPr>
    <a:lvl1pPr marL="0" algn="l" defTabSz="1096740" rtl="0" eaLnBrk="1" latinLnBrk="0" hangingPunct="1">
      <a:defRPr sz="2000" kern="1200">
        <a:solidFill>
          <a:schemeClr val="tx1"/>
        </a:solidFill>
        <a:latin typeface="+mn-lt"/>
        <a:ea typeface="+mn-ea"/>
        <a:cs typeface="+mn-cs"/>
      </a:defRPr>
    </a:lvl1pPr>
    <a:lvl2pPr marL="548374" algn="l" defTabSz="1096740" rtl="0" eaLnBrk="1" latinLnBrk="0" hangingPunct="1">
      <a:defRPr sz="2000" kern="1200">
        <a:solidFill>
          <a:schemeClr val="tx1"/>
        </a:solidFill>
        <a:latin typeface="+mn-lt"/>
        <a:ea typeface="+mn-ea"/>
        <a:cs typeface="+mn-cs"/>
      </a:defRPr>
    </a:lvl2pPr>
    <a:lvl3pPr marL="1096740" algn="l" defTabSz="1096740" rtl="0" eaLnBrk="1" latinLnBrk="0" hangingPunct="1">
      <a:defRPr sz="2000" kern="1200">
        <a:solidFill>
          <a:schemeClr val="tx1"/>
        </a:solidFill>
        <a:latin typeface="+mn-lt"/>
        <a:ea typeface="+mn-ea"/>
        <a:cs typeface="+mn-cs"/>
      </a:defRPr>
    </a:lvl3pPr>
    <a:lvl4pPr marL="1645113" algn="l" defTabSz="1096740" rtl="0" eaLnBrk="1" latinLnBrk="0" hangingPunct="1">
      <a:defRPr sz="2000" kern="1200">
        <a:solidFill>
          <a:schemeClr val="tx1"/>
        </a:solidFill>
        <a:latin typeface="+mn-lt"/>
        <a:ea typeface="+mn-ea"/>
        <a:cs typeface="+mn-cs"/>
      </a:defRPr>
    </a:lvl4pPr>
    <a:lvl5pPr marL="2193484" algn="l" defTabSz="1096740" rtl="0" eaLnBrk="1" latinLnBrk="0" hangingPunct="1">
      <a:defRPr sz="2000" kern="1200">
        <a:solidFill>
          <a:schemeClr val="tx1"/>
        </a:solidFill>
        <a:latin typeface="+mn-lt"/>
        <a:ea typeface="+mn-ea"/>
        <a:cs typeface="+mn-cs"/>
      </a:defRPr>
    </a:lvl5pPr>
    <a:lvl6pPr marL="2741856" algn="l" defTabSz="1096740" rtl="0" eaLnBrk="1" latinLnBrk="0" hangingPunct="1">
      <a:defRPr sz="2000" kern="1200">
        <a:solidFill>
          <a:schemeClr val="tx1"/>
        </a:solidFill>
        <a:latin typeface="+mn-lt"/>
        <a:ea typeface="+mn-ea"/>
        <a:cs typeface="+mn-cs"/>
      </a:defRPr>
    </a:lvl6pPr>
    <a:lvl7pPr marL="3290227" algn="l" defTabSz="1096740" rtl="0" eaLnBrk="1" latinLnBrk="0" hangingPunct="1">
      <a:defRPr sz="2000" kern="1200">
        <a:solidFill>
          <a:schemeClr val="tx1"/>
        </a:solidFill>
        <a:latin typeface="+mn-lt"/>
        <a:ea typeface="+mn-ea"/>
        <a:cs typeface="+mn-cs"/>
      </a:defRPr>
    </a:lvl7pPr>
    <a:lvl8pPr marL="3838597" algn="l" defTabSz="1096740" rtl="0" eaLnBrk="1" latinLnBrk="0" hangingPunct="1">
      <a:defRPr sz="2000" kern="1200">
        <a:solidFill>
          <a:schemeClr val="tx1"/>
        </a:solidFill>
        <a:latin typeface="+mn-lt"/>
        <a:ea typeface="+mn-ea"/>
        <a:cs typeface="+mn-cs"/>
      </a:defRPr>
    </a:lvl8pPr>
    <a:lvl9pPr marL="4386971" algn="l" defTabSz="1096740"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9">
          <p15:clr>
            <a:srgbClr val="A4A3A4"/>
          </p15:clr>
        </p15:guide>
        <p15:guide id="2" orient="horz" pos="2590">
          <p15:clr>
            <a:srgbClr val="A4A3A4"/>
          </p15:clr>
        </p15:guide>
        <p15:guide id="3" orient="horz" pos="598">
          <p15:clr>
            <a:srgbClr val="A4A3A4"/>
          </p15:clr>
        </p15:guide>
        <p15:guide id="4" pos="317">
          <p15:clr>
            <a:srgbClr val="A4A3A4"/>
          </p15:clr>
        </p15:guide>
        <p15:guide id="5" pos="8902">
          <p15:clr>
            <a:srgbClr val="A4A3A4"/>
          </p15:clr>
        </p15:guide>
        <p15:guide id="6" pos="4541">
          <p15:clr>
            <a:srgbClr val="A4A3A4"/>
          </p15:clr>
        </p15:guide>
        <p15:guide id="7" pos="4685">
          <p15:clr>
            <a:srgbClr val="A4A3A4"/>
          </p15:clr>
        </p15:guide>
        <p15:guide id="8" pos="725">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91919"/>
    <a:srgbClr val="D7D7D7"/>
    <a:srgbClr val="D9BE1D"/>
    <a:srgbClr val="FFFFCC"/>
    <a:srgbClr val="FFFF66"/>
    <a:srgbClr val="AFFAFA"/>
    <a:srgbClr val="DFFEFD"/>
    <a:srgbClr val="23B5E9"/>
    <a:srgbClr val="77C1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6212" autoAdjust="0"/>
  </p:normalViewPr>
  <p:slideViewPr>
    <p:cSldViewPr snapToGrid="0" snapToObjects="1">
      <p:cViewPr varScale="1">
        <p:scale>
          <a:sx n="66" d="100"/>
          <a:sy n="66" d="100"/>
        </p:scale>
        <p:origin x="990" y="84"/>
      </p:cViewPr>
      <p:guideLst>
        <p:guide orient="horz" pos="4829"/>
        <p:guide orient="horz" pos="2590"/>
        <p:guide orient="horz" pos="598"/>
        <p:guide pos="317"/>
        <p:guide pos="8902"/>
        <p:guide pos="4541"/>
        <p:guide pos="4685"/>
        <p:guide pos="725"/>
      </p:guideLst>
    </p:cSldViewPr>
  </p:slideViewPr>
  <p:outlineViewPr>
    <p:cViewPr>
      <p:scale>
        <a:sx n="33" d="100"/>
        <a:sy n="33" d="100"/>
      </p:scale>
      <p:origin x="0" y="6540"/>
    </p:cViewPr>
  </p:outlineViewPr>
  <p:notesTextViewPr>
    <p:cViewPr>
      <p:scale>
        <a:sx n="3" d="2"/>
        <a:sy n="3" d="2"/>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522" y="-108"/>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slideMaster" Target="slideMasters/slideMaster9.xml"/><Relationship Id="rId21" Type="http://schemas.openxmlformats.org/officeDocument/2006/relationships/customXml" Target="../customXml/item21.xml"/><Relationship Id="rId34" Type="http://schemas.openxmlformats.org/officeDocument/2006/relationships/slideMaster" Target="slideMasters/slideMaster4.xml"/><Relationship Id="rId42" Type="http://schemas.openxmlformats.org/officeDocument/2006/relationships/slide" Target="slides/slide3.xml"/><Relationship Id="rId47" Type="http://schemas.openxmlformats.org/officeDocument/2006/relationships/slide" Target="slides/slide8.xml"/><Relationship Id="rId50" Type="http://schemas.openxmlformats.org/officeDocument/2006/relationships/slide" Target="slides/slide11.xml"/><Relationship Id="rId55" Type="http://schemas.openxmlformats.org/officeDocument/2006/relationships/slide" Target="slides/slide16.xml"/><Relationship Id="rId63" Type="http://schemas.openxmlformats.org/officeDocument/2006/relationships/slide" Target="slides/slide24.xml"/><Relationship Id="rId68" Type="http://schemas.openxmlformats.org/officeDocument/2006/relationships/viewProps" Target="viewProp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slideMaster" Target="slideMasters/slideMaster2.xml"/><Relationship Id="rId37" Type="http://schemas.openxmlformats.org/officeDocument/2006/relationships/slideMaster" Target="slideMasters/slideMaster7.xml"/><Relationship Id="rId40" Type="http://schemas.openxmlformats.org/officeDocument/2006/relationships/slide" Target="slides/slide1.xml"/><Relationship Id="rId45" Type="http://schemas.openxmlformats.org/officeDocument/2006/relationships/slide" Target="slides/slide6.xml"/><Relationship Id="rId53" Type="http://schemas.openxmlformats.org/officeDocument/2006/relationships/slide" Target="slides/slide14.xml"/><Relationship Id="rId58" Type="http://schemas.openxmlformats.org/officeDocument/2006/relationships/slide" Target="slides/slide19.xml"/><Relationship Id="rId66"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slideMaster" Target="slideMasters/slideMaster6.xml"/><Relationship Id="rId49" Type="http://schemas.openxmlformats.org/officeDocument/2006/relationships/slide" Target="slides/slide10.xml"/><Relationship Id="rId57" Type="http://schemas.openxmlformats.org/officeDocument/2006/relationships/slide" Target="slides/slide18.xml"/><Relationship Id="rId61" Type="http://schemas.openxmlformats.org/officeDocument/2006/relationships/slide" Target="slides/slide22.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Master" Target="slideMasters/slideMaster1.xml"/><Relationship Id="rId44" Type="http://schemas.openxmlformats.org/officeDocument/2006/relationships/slide" Target="slides/slide5.xml"/><Relationship Id="rId52" Type="http://schemas.openxmlformats.org/officeDocument/2006/relationships/slide" Target="slides/slide13.xml"/><Relationship Id="rId60" Type="http://schemas.openxmlformats.org/officeDocument/2006/relationships/slide" Target="slides/slide21.xml"/><Relationship Id="rId65"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slideMaster" Target="slideMasters/slideMaster5.xml"/><Relationship Id="rId43" Type="http://schemas.openxmlformats.org/officeDocument/2006/relationships/slide" Target="slides/slide4.xml"/><Relationship Id="rId48" Type="http://schemas.openxmlformats.org/officeDocument/2006/relationships/slide" Target="slides/slide9.xml"/><Relationship Id="rId56" Type="http://schemas.openxmlformats.org/officeDocument/2006/relationships/slide" Target="slides/slide17.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customXml" Target="../customXml/item8.xml"/><Relationship Id="rId51" Type="http://schemas.openxmlformats.org/officeDocument/2006/relationships/slide" Target="slides/slide12.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slideMaster" Target="slideMasters/slideMaster3.xml"/><Relationship Id="rId38" Type="http://schemas.openxmlformats.org/officeDocument/2006/relationships/slideMaster" Target="slideMasters/slideMaster8.xml"/><Relationship Id="rId46" Type="http://schemas.openxmlformats.org/officeDocument/2006/relationships/slide" Target="slides/slide7.xml"/><Relationship Id="rId59" Type="http://schemas.openxmlformats.org/officeDocument/2006/relationships/slide" Target="slides/slide20.xml"/><Relationship Id="rId67" Type="http://schemas.openxmlformats.org/officeDocument/2006/relationships/presProps" Target="presProps.xml"/><Relationship Id="rId20" Type="http://schemas.openxmlformats.org/officeDocument/2006/relationships/customXml" Target="../customXml/item20.xml"/><Relationship Id="rId41" Type="http://schemas.openxmlformats.org/officeDocument/2006/relationships/slide" Target="slides/slide2.xml"/><Relationship Id="rId54" Type="http://schemas.openxmlformats.org/officeDocument/2006/relationships/slide" Target="slides/slide15.xml"/><Relationship Id="rId62" Type="http://schemas.openxmlformats.org/officeDocument/2006/relationships/slide" Target="slides/slide23.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06" tIns="46652" rIns="93306" bIns="46652" rtlCol="0"/>
          <a:lstStyle>
            <a:lvl1pPr algn="l">
              <a:defRPr sz="1200"/>
            </a:lvl1pPr>
          </a:lstStyle>
          <a:p>
            <a:endParaRPr lang="en-US" dirty="0">
              <a:latin typeface="Segoe UI" pitchFamily="34" charset="0"/>
            </a:endParaRPr>
          </a:p>
        </p:txBody>
      </p:sp>
      <p:sp>
        <p:nvSpPr>
          <p:cNvPr id="3" name="Date Placeholder 2"/>
          <p:cNvSpPr>
            <a:spLocks noGrp="1"/>
          </p:cNvSpPr>
          <p:nvPr>
            <p:ph type="dt" sz="quarter" idx="1"/>
          </p:nvPr>
        </p:nvSpPr>
        <p:spPr>
          <a:xfrm>
            <a:off x="3978134" y="0"/>
            <a:ext cx="3043343" cy="465455"/>
          </a:xfrm>
          <a:prstGeom prst="rect">
            <a:avLst/>
          </a:prstGeom>
        </p:spPr>
        <p:txBody>
          <a:bodyPr vert="horz" lIns="93306" tIns="46652" rIns="93306" bIns="46652" rtlCol="0"/>
          <a:lstStyle>
            <a:lvl1pPr algn="r">
              <a:defRPr sz="1200"/>
            </a:lvl1pPr>
          </a:lstStyle>
          <a:p>
            <a:fld id="{1C3F5198-D814-4F07-A84F-942E63C84983}" type="datetimeFigureOut">
              <a:rPr lang="en-US" smtClean="0">
                <a:latin typeface="Segoe UI" pitchFamily="34" charset="0"/>
              </a:rPr>
              <a:pPr/>
              <a:t>4/30/2014</a:t>
            </a:fld>
            <a:endParaRPr lang="en-US" dirty="0">
              <a:latin typeface="Segoe UI" pitchFamily="34" charset="0"/>
            </a:endParaRPr>
          </a:p>
        </p:txBody>
      </p:sp>
      <p:sp>
        <p:nvSpPr>
          <p:cNvPr id="4" name="Footer Placeholder 3"/>
          <p:cNvSpPr>
            <a:spLocks noGrp="1"/>
          </p:cNvSpPr>
          <p:nvPr>
            <p:ph type="ftr" sz="quarter" idx="2"/>
          </p:nvPr>
        </p:nvSpPr>
        <p:spPr>
          <a:xfrm>
            <a:off x="2" y="8842031"/>
            <a:ext cx="6398824" cy="465455"/>
          </a:xfrm>
          <a:prstGeom prst="rect">
            <a:avLst/>
          </a:prstGeom>
        </p:spPr>
        <p:txBody>
          <a:bodyPr vert="horz" lIns="93306" tIns="46652" rIns="93306" bIns="46652" rtlCol="0" anchor="b"/>
          <a:lstStyle>
            <a:lvl1pPr algn="l">
              <a:defRPr sz="1200"/>
            </a:lvl1pPr>
          </a:lstStyle>
          <a:p>
            <a:r>
              <a:rPr lang="en-US" sz="500" dirty="0">
                <a:solidFill>
                  <a:srgbClr val="000000"/>
                </a:solidFill>
                <a:latin typeface="Segoe UI" pitchFamily="34" charset="0"/>
              </a:rPr>
              <a:t>© 2009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98824" y="8842031"/>
            <a:ext cx="622650" cy="465455"/>
          </a:xfrm>
          <a:prstGeom prst="rect">
            <a:avLst/>
          </a:prstGeom>
        </p:spPr>
        <p:txBody>
          <a:bodyPr vert="horz" lIns="93306" tIns="46652" rIns="93306" bIns="46652"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282901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06" tIns="46652" rIns="93306" bIns="46652" rtlCol="0"/>
          <a:lstStyle>
            <a:lvl1pPr algn="l">
              <a:defRPr sz="1200">
                <a:latin typeface="Segoe UI" pitchFamily="34" charset="0"/>
              </a:defRPr>
            </a:lvl1pPr>
          </a:lstStyle>
          <a:p>
            <a:endParaRPr lang="en-US" dirty="0"/>
          </a:p>
        </p:txBody>
      </p:sp>
      <p:sp>
        <p:nvSpPr>
          <p:cNvPr id="3" name="Date Placeholder 2"/>
          <p:cNvSpPr>
            <a:spLocks noGrp="1"/>
          </p:cNvSpPr>
          <p:nvPr>
            <p:ph type="dt" idx="1"/>
          </p:nvPr>
        </p:nvSpPr>
        <p:spPr>
          <a:xfrm>
            <a:off x="3978134" y="0"/>
            <a:ext cx="3043343" cy="465455"/>
          </a:xfrm>
          <a:prstGeom prst="rect">
            <a:avLst/>
          </a:prstGeom>
        </p:spPr>
        <p:txBody>
          <a:bodyPr vert="horz" lIns="93306" tIns="46652" rIns="93306" bIns="46652" rtlCol="0"/>
          <a:lstStyle>
            <a:lvl1pPr algn="r">
              <a:defRPr sz="1200">
                <a:latin typeface="Segoe UI" pitchFamily="34" charset="0"/>
              </a:defRPr>
            </a:lvl1pPr>
          </a:lstStyle>
          <a:p>
            <a:fld id="{7C3FBCD4-166E-446F-AF18-7D4A0CF9AEF6}" type="datetimeFigureOut">
              <a:rPr lang="en-US" smtClean="0"/>
              <a:pPr/>
              <a:t>4/30/2014</a:t>
            </a:fld>
            <a:endParaRPr lang="en-US" dirty="0"/>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306" tIns="46652" rIns="93306" bIns="46652" rtlCol="0" anchor="ctr"/>
          <a:lstStyle/>
          <a:p>
            <a:endParaRPr lang="en-US" dirty="0"/>
          </a:p>
        </p:txBody>
      </p:sp>
      <p:sp>
        <p:nvSpPr>
          <p:cNvPr id="5" name="Notes Placeholder 4"/>
          <p:cNvSpPr>
            <a:spLocks noGrp="1"/>
          </p:cNvSpPr>
          <p:nvPr>
            <p:ph type="body" sz="quarter" idx="3"/>
          </p:nvPr>
        </p:nvSpPr>
        <p:spPr>
          <a:xfrm>
            <a:off x="702310" y="4421825"/>
            <a:ext cx="5618480" cy="4189095"/>
          </a:xfrm>
          <a:prstGeom prst="rect">
            <a:avLst/>
          </a:prstGeom>
        </p:spPr>
        <p:txBody>
          <a:bodyPr vert="horz" lIns="93306" tIns="46652" rIns="93306" bIns="4665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42031"/>
            <a:ext cx="6320790" cy="465455"/>
          </a:xfrm>
          <a:prstGeom prst="rect">
            <a:avLst/>
          </a:prstGeom>
        </p:spPr>
        <p:txBody>
          <a:bodyPr vert="horz" lIns="93306" tIns="46652" rIns="93306" bIns="46652" rtlCol="0" anchor="b"/>
          <a:lstStyle>
            <a:lvl1pPr algn="l">
              <a:defRPr sz="500">
                <a:latin typeface="Segoe" pitchFamily="34" charset="0"/>
              </a:defRPr>
            </a:lvl1pPr>
          </a:lstStyle>
          <a:p>
            <a:r>
              <a:rPr lang="en-US" dirty="0" smtClean="0">
                <a:solidFill>
                  <a:srgbClr val="000000"/>
                </a:solidFill>
                <a:latin typeface="Segoe UI" pitchFamily="34" charset="0"/>
              </a:rPr>
              <a:t>© 2009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20789" y="8842031"/>
            <a:ext cx="700685" cy="465455"/>
          </a:xfrm>
          <a:prstGeom prst="rect">
            <a:avLst/>
          </a:prstGeom>
        </p:spPr>
        <p:txBody>
          <a:bodyPr vert="horz" lIns="93306" tIns="46652" rIns="93306" bIns="46652"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3124071592"/>
      </p:ext>
    </p:extLst>
  </p:cSld>
  <p:clrMap bg1="lt1" tx1="dk1" bg2="lt2" tx2="dk2" accent1="accent1" accent2="accent2" accent3="accent3" accent4="accent4" accent5="accent5" accent6="accent6" hlink="hlink" folHlink="folHlink"/>
  <p:notesStyle>
    <a:lvl1pPr marL="0" algn="l" defTabSz="1096740" rtl="0" eaLnBrk="1" latinLnBrk="0" hangingPunct="1">
      <a:lnSpc>
        <a:spcPct val="90000"/>
      </a:lnSpc>
      <a:spcAft>
        <a:spcPts val="400"/>
      </a:spcAft>
      <a:defRPr sz="1100" kern="1200">
        <a:solidFill>
          <a:schemeClr val="tx1"/>
        </a:solidFill>
        <a:latin typeface="Segoe UI" pitchFamily="34" charset="0"/>
        <a:ea typeface="+mn-ea"/>
        <a:cs typeface="+mn-cs"/>
      </a:defRPr>
    </a:lvl1pPr>
    <a:lvl2pPr marL="255463" indent="-126937" algn="l" defTabSz="1096740" rtl="0" eaLnBrk="1" latinLnBrk="0" hangingPunct="1">
      <a:lnSpc>
        <a:spcPct val="90000"/>
      </a:lnSpc>
      <a:spcAft>
        <a:spcPts val="400"/>
      </a:spcAft>
      <a:buFont typeface="Arial" pitchFamily="34" charset="0"/>
      <a:buChar char="•"/>
      <a:defRPr sz="1100" kern="1200">
        <a:solidFill>
          <a:schemeClr val="tx1"/>
        </a:solidFill>
        <a:latin typeface="Segoe UI" pitchFamily="34" charset="0"/>
        <a:ea typeface="+mn-ea"/>
        <a:cs typeface="+mn-cs"/>
      </a:defRPr>
    </a:lvl2pPr>
    <a:lvl3pPr marL="393506" indent="-138047" algn="l" defTabSz="1096740" rtl="0" eaLnBrk="1" latinLnBrk="0" hangingPunct="1">
      <a:lnSpc>
        <a:spcPct val="90000"/>
      </a:lnSpc>
      <a:spcAft>
        <a:spcPts val="400"/>
      </a:spcAft>
      <a:buFont typeface="Arial" pitchFamily="34" charset="0"/>
      <a:buChar char="•"/>
      <a:defRPr sz="1100" kern="1200">
        <a:solidFill>
          <a:schemeClr val="tx1"/>
        </a:solidFill>
        <a:latin typeface="Segoe UI" pitchFamily="34" charset="0"/>
        <a:ea typeface="+mn-ea"/>
        <a:cs typeface="+mn-cs"/>
      </a:defRPr>
    </a:lvl3pPr>
    <a:lvl4pPr marL="579153" indent="-176126" algn="l" defTabSz="1096740" rtl="0" eaLnBrk="1" latinLnBrk="0" hangingPunct="1">
      <a:lnSpc>
        <a:spcPct val="90000"/>
      </a:lnSpc>
      <a:spcAft>
        <a:spcPts val="400"/>
      </a:spcAft>
      <a:buFont typeface="Arial" pitchFamily="34" charset="0"/>
      <a:buChar char="•"/>
      <a:defRPr sz="1100" kern="1200">
        <a:solidFill>
          <a:schemeClr val="tx1"/>
        </a:solidFill>
        <a:latin typeface="Segoe UI" pitchFamily="34" charset="0"/>
        <a:ea typeface="+mn-ea"/>
        <a:cs typeface="+mn-cs"/>
      </a:defRPr>
    </a:lvl4pPr>
    <a:lvl5pPr marL="737828" indent="-138047" algn="l" defTabSz="1096740" rtl="0" eaLnBrk="1" latinLnBrk="0" hangingPunct="1">
      <a:lnSpc>
        <a:spcPct val="90000"/>
      </a:lnSpc>
      <a:spcAft>
        <a:spcPts val="400"/>
      </a:spcAft>
      <a:buFont typeface="Arial" pitchFamily="34" charset="0"/>
      <a:buChar char="•"/>
      <a:defRPr sz="1100" kern="1200">
        <a:solidFill>
          <a:schemeClr val="tx1"/>
        </a:solidFill>
        <a:latin typeface="Segoe UI" pitchFamily="34" charset="0"/>
        <a:ea typeface="+mn-ea"/>
        <a:cs typeface="+mn-cs"/>
      </a:defRPr>
    </a:lvl5pPr>
    <a:lvl6pPr marL="2741856" algn="l" defTabSz="1096740" rtl="0" eaLnBrk="1" latinLnBrk="0" hangingPunct="1">
      <a:defRPr sz="1400" kern="1200">
        <a:solidFill>
          <a:schemeClr val="tx1"/>
        </a:solidFill>
        <a:latin typeface="+mn-lt"/>
        <a:ea typeface="+mn-ea"/>
        <a:cs typeface="+mn-cs"/>
      </a:defRPr>
    </a:lvl6pPr>
    <a:lvl7pPr marL="3290227" algn="l" defTabSz="1096740" rtl="0" eaLnBrk="1" latinLnBrk="0" hangingPunct="1">
      <a:defRPr sz="1400" kern="1200">
        <a:solidFill>
          <a:schemeClr val="tx1"/>
        </a:solidFill>
        <a:latin typeface="+mn-lt"/>
        <a:ea typeface="+mn-ea"/>
        <a:cs typeface="+mn-cs"/>
      </a:defRPr>
    </a:lvl7pPr>
    <a:lvl8pPr marL="3838597" algn="l" defTabSz="1096740" rtl="0" eaLnBrk="1" latinLnBrk="0" hangingPunct="1">
      <a:defRPr sz="1400" kern="1200">
        <a:solidFill>
          <a:schemeClr val="tx1"/>
        </a:solidFill>
        <a:latin typeface="+mn-lt"/>
        <a:ea typeface="+mn-ea"/>
        <a:cs typeface="+mn-cs"/>
      </a:defRPr>
    </a:lvl8pPr>
    <a:lvl9pPr marL="4386971" algn="l" defTabSz="1096740"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www.openframeworks.cc/" TargetMode="External"/><Relationship Id="rId3" Type="http://schemas.openxmlformats.org/officeDocument/2006/relationships/hyperlink" Target="http://msopentech.com/blog/2013/03/04/ms-open-tech-develops-the-open-source-android-sdk-for-windows-azure-mobile-services-2/" TargetMode="External"/><Relationship Id="rId7" Type="http://schemas.openxmlformats.org/officeDocument/2006/relationships/hyperlink" Target="http://aka.ms/KinectCommonBridge"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www.linuxfoundation.org/news-media/announcements/2012/04/linux-foundation-releases-annual-linux-development-report" TargetMode="External"/><Relationship Id="rId11" Type="http://schemas.openxmlformats.org/officeDocument/2006/relationships/hyperlink" Target="http://blogs.msdn.com/b/codeplex/archive/2012/03/21/git-commit-m-codeplex-now-supports-git.aspx" TargetMode="External"/><Relationship Id="rId5" Type="http://schemas.openxmlformats.org/officeDocument/2006/relationships/hyperlink" Target="http://msopentech.com/blog/2013/06/19/for-backbone-js-devs-easily-enable-new-cloud-based-experiences-in-your-apps-with-the-windows-azure-mobile-data-service/" TargetMode="External"/><Relationship Id="rId10" Type="http://schemas.openxmlformats.org/officeDocument/2006/relationships/hyperlink" Target="http://aspnetwebstack.codeplex.com/" TargetMode="External"/><Relationship Id="rId4" Type="http://schemas.openxmlformats.org/officeDocument/2006/relationships/hyperlink" Target="http://msopentech.com/blog/2013/06/14/windows-azure-mobile-service-updates-and-added-support-for-android-push-notifications-via-google-cloud-messaging/" TargetMode="External"/><Relationship Id="rId9" Type="http://schemas.openxmlformats.org/officeDocument/2006/relationships/hyperlink" Target="http://libcinder.org/"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sz="900"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2463788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latin typeface="맑은 고딕"/>
              </a:rPr>
              <a:pPr/>
              <a:t>2</a:t>
            </a:fld>
            <a:endParaRPr lang="en-US" dirty="0">
              <a:solidFill>
                <a:prstClr val="black"/>
              </a:solidFill>
              <a:latin typeface="맑은 고딕"/>
            </a:endParaRPr>
          </a:p>
        </p:txBody>
      </p:sp>
    </p:spTree>
    <p:extLst>
      <p:ext uri="{BB962C8B-B14F-4D97-AF65-F5344CB8AC3E}">
        <p14:creationId xmlns:p14="http://schemas.microsoft.com/office/powerpoint/2010/main" val="1238629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solidFill>
                  <a:prstClr val="black"/>
                </a:solidFill>
              </a:rPr>
              <a:t>Build 2012</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3293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32933"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5FE4590D-5E94-498D-9872-45222547810D}" type="datetime1">
              <a:rPr lang="en-US" smtClean="0">
                <a:solidFill>
                  <a:prstClr val="black"/>
                </a:solidFill>
              </a:rPr>
              <a:pPr/>
              <a:t>4/30/2014</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506980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b="1" kern="1200" dirty="0" smtClean="0">
                <a:solidFill>
                  <a:schemeClr val="tx1"/>
                </a:solidFill>
                <a:effectLst/>
                <a:latin typeface="+mn-lt"/>
                <a:ea typeface="+mn-ea"/>
                <a:cs typeface="+mn-cs"/>
              </a:rPr>
              <a:t>Open Cloud / Services</a:t>
            </a:r>
          </a:p>
          <a:p>
            <a:r>
              <a:rPr lang="en-US" sz="1200" kern="1200" dirty="0" smtClean="0">
                <a:solidFill>
                  <a:schemeClr val="tx1"/>
                </a:solidFill>
                <a:effectLst/>
                <a:latin typeface="+mn-lt"/>
                <a:ea typeface="+mn-ea"/>
                <a:cs typeface="+mn-cs"/>
              </a:rPr>
              <a:t>Governments and businesses alike are looking at cloud services as a way to consolidate IT infrastructure, scale their IT systems for the future, and enable innovative services and activities that were not possible before.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help organizations realize the benefits of cloud services, Microsoft is creating products and technologies that are more open from the ground up. The company is building interoperability into its cloud operating system (cloud OS) -- creating an open platform powered by choice. </a:t>
            </a:r>
          </a:p>
          <a:p>
            <a:r>
              <a:rPr lang="en-US" sz="1200" kern="1200" dirty="0" smtClean="0">
                <a:solidFill>
                  <a:schemeClr val="tx1"/>
                </a:solidFill>
                <a:effectLst/>
                <a:latin typeface="+mn-lt"/>
                <a:ea typeface="+mn-ea"/>
                <a:cs typeface="+mn-cs"/>
              </a:rPr>
              <a:t> </a:t>
            </a:r>
          </a:p>
          <a:p>
            <a:r>
              <a:rPr lang="en-US" sz="1200" b="1" i="1" kern="1200" dirty="0" smtClean="0">
                <a:solidFill>
                  <a:schemeClr val="tx1"/>
                </a:solidFill>
                <a:effectLst/>
                <a:latin typeface="+mn-lt"/>
                <a:ea typeface="+mn-ea"/>
                <a:cs typeface="+mn-cs"/>
              </a:rPr>
              <a:t>Open Source</a:t>
            </a:r>
            <a:r>
              <a:rPr lang="en-US" sz="1200" b="1" i="1" kern="1200" baseline="0" dirty="0" smtClean="0">
                <a:solidFill>
                  <a:schemeClr val="tx1"/>
                </a:solidFill>
                <a:effectLst/>
                <a:latin typeface="+mn-lt"/>
                <a:ea typeface="+mn-ea"/>
                <a:cs typeface="+mn-cs"/>
              </a:rPr>
              <a:t> + Windows Azure</a:t>
            </a:r>
            <a:endParaRPr lang="en-US" sz="1200" b="1" i="1"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Microsoft supports open source technologies on its cloud OS and MS Open Tech is providing the engineering and encouragement for open source developers to continue to think of the Windows platforms as an easy way to onboard open source applications.</a:t>
            </a:r>
          </a:p>
          <a:p>
            <a:pPr lvl="1"/>
            <a:r>
              <a:rPr lang="en-US" sz="1200" kern="1200" dirty="0" smtClean="0">
                <a:solidFill>
                  <a:schemeClr val="tx1"/>
                </a:solidFill>
                <a:effectLst/>
                <a:latin typeface="+mn-lt"/>
                <a:ea typeface="+mn-ea"/>
                <a:cs typeface="+mn-cs"/>
              </a:rPr>
              <a:t> </a:t>
            </a:r>
          </a:p>
          <a:p>
            <a:pPr lvl="1"/>
            <a:r>
              <a:rPr lang="en-US" sz="1200" kern="1200" dirty="0" smtClean="0">
                <a:solidFill>
                  <a:schemeClr val="tx1"/>
                </a:solidFill>
                <a:effectLst/>
                <a:latin typeface="+mn-lt"/>
                <a:ea typeface="+mn-ea"/>
                <a:cs typeface="+mn-cs"/>
              </a:rPr>
              <a:t>The Windows Azure global platform is an open and flexible cloud platform, allowing customers to quickly build, deploy and manage applications. Windows Azure not only embraces a wide-range of open source languages, it supports the use of open source databases and other services as well.</a:t>
            </a: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Windows Azure Cloud Services are exposed through open APIs that rely on the same standard protocols that advanced the Web including HTTP, XML, REST, and SOAP allowing developers using any language to connect and consume these services.</a:t>
            </a:r>
          </a:p>
          <a:p>
            <a:pPr lvl="1"/>
            <a:endParaRPr lang="en-US"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smtClean="0">
                <a:solidFill>
                  <a:schemeClr val="tx1"/>
                </a:solidFill>
                <a:effectLst/>
                <a:latin typeface="+mn-lt"/>
                <a:ea typeface="+mn-ea"/>
                <a:cs typeface="+mn-cs"/>
              </a:rPr>
              <a:t>SDKs</a:t>
            </a: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To make programming against Windows Azure Services even easier, Microsoft has released open source SDKs for a number of programming languages including .NET, Java, PHP, Python and Node.js.</a:t>
            </a:r>
          </a:p>
          <a:p>
            <a:pPr marL="1085850" lvl="2" indent="-171450">
              <a:buFont typeface="Arial" panose="020B0604020202020204" pitchFamily="34" charset="0"/>
              <a:buChar char="•"/>
            </a:pPr>
            <a:r>
              <a:rPr lang="en-US" sz="1200" b="0" i="0" kern="1200" dirty="0" smtClean="0">
                <a:solidFill>
                  <a:schemeClr val="tx1"/>
                </a:solidFill>
                <a:effectLst/>
                <a:latin typeface="+mn-lt"/>
                <a:ea typeface="+mn-ea"/>
                <a:cs typeface="+mn-cs"/>
              </a:rPr>
              <a:t>This year we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built </a:t>
            </a:r>
            <a:r>
              <a:rPr lang="en-US" sz="1200" b="0" i="0" u="none" strike="noStrike" kern="1200" dirty="0" smtClean="0">
                <a:solidFill>
                  <a:schemeClr val="tx1"/>
                </a:solidFill>
                <a:effectLst/>
                <a:latin typeface="+mn-lt"/>
                <a:ea typeface="+mn-ea"/>
                <a:cs typeface="+mn-cs"/>
                <a:hlinkClick r:id="rId3"/>
              </a:rPr>
              <a:t>the Android SDK for Windows Azure Mobile Services</a:t>
            </a:r>
            <a:r>
              <a:rPr lang="en-US" sz="1200" b="0" i="0" kern="1200" dirty="0" smtClean="0">
                <a:solidFill>
                  <a:schemeClr val="tx1"/>
                </a:solidFill>
                <a:effectLst/>
                <a:latin typeface="+mn-lt"/>
                <a:ea typeface="+mn-ea"/>
                <a:cs typeface="+mn-cs"/>
              </a:rPr>
              <a:t> to complement the support for Windows Store apps, Windows Phone, </a:t>
            </a:r>
            <a:r>
              <a:rPr lang="en-US" sz="1200" b="0" i="0" kern="1200" dirty="0" err="1" smtClean="0">
                <a:solidFill>
                  <a:schemeClr val="tx1"/>
                </a:solidFill>
                <a:effectLst/>
                <a:latin typeface="+mn-lt"/>
                <a:ea typeface="+mn-ea"/>
                <a:cs typeface="+mn-cs"/>
              </a:rPr>
              <a:t>iOS</a:t>
            </a:r>
            <a:r>
              <a:rPr lang="en-US" sz="1200" b="0" i="0" kern="1200" dirty="0" smtClean="0">
                <a:solidFill>
                  <a:schemeClr val="tx1"/>
                </a:solidFill>
                <a:effectLst/>
                <a:latin typeface="+mn-lt"/>
                <a:ea typeface="+mn-ea"/>
                <a:cs typeface="+mn-cs"/>
              </a:rPr>
              <a:t> and HTML5. Giving Android developers access to a range of advanced cloud-based services for storage authentication and notifications.</a:t>
            </a:r>
          </a:p>
          <a:p>
            <a:pPr marL="1085850" lvl="2" indent="-171450">
              <a:buFont typeface="Arial" panose="020B0604020202020204" pitchFamily="34" charset="0"/>
              <a:buChar char="•"/>
            </a:pPr>
            <a:r>
              <a:rPr lang="en-US" sz="1200" b="0" i="0" kern="1200" dirty="0" smtClean="0">
                <a:solidFill>
                  <a:schemeClr val="tx1"/>
                </a:solidFill>
                <a:effectLst/>
                <a:latin typeface="+mn-lt"/>
                <a:ea typeface="+mn-ea"/>
                <a:cs typeface="+mn-cs"/>
              </a:rPr>
              <a:t>We also contributed the </a:t>
            </a:r>
            <a:r>
              <a:rPr lang="en-US" sz="1200" b="0" i="0" u="none" strike="noStrike" kern="1200" dirty="0" smtClean="0">
                <a:solidFill>
                  <a:schemeClr val="tx1"/>
                </a:solidFill>
                <a:effectLst/>
                <a:latin typeface="+mn-lt"/>
                <a:ea typeface="+mn-ea"/>
                <a:cs typeface="+mn-cs"/>
                <a:hlinkClick r:id="rId4"/>
              </a:rPr>
              <a:t>Android SDK for the Windows Azure Notifications Hub</a:t>
            </a:r>
            <a:r>
              <a:rPr lang="en-US" sz="1200" b="0" i="0" kern="1200" dirty="0" smtClean="0">
                <a:solidFill>
                  <a:schemeClr val="tx1"/>
                </a:solidFill>
                <a:effectLst/>
                <a:latin typeface="+mn-lt"/>
                <a:ea typeface="+mn-ea"/>
                <a:cs typeface="+mn-cs"/>
              </a:rPr>
              <a:t> which lets you broadcast push notifications to millions of devices across platforms from almost any backend hosted in Windows Azure. </a:t>
            </a:r>
          </a:p>
          <a:p>
            <a:pPr marL="1085850" lvl="2" indent="-171450">
              <a:buFont typeface="Arial" panose="020B0604020202020204" pitchFamily="34" charset="0"/>
              <a:buChar char="•"/>
            </a:pPr>
            <a:r>
              <a:rPr lang="en-US" sz="1200" b="0" i="0" kern="1200" dirty="0" smtClean="0">
                <a:solidFill>
                  <a:schemeClr val="tx1"/>
                </a:solidFill>
                <a:effectLst/>
                <a:latin typeface="+mn-lt"/>
                <a:ea typeface="+mn-ea"/>
                <a:cs typeface="+mn-cs"/>
              </a:rPr>
              <a:t>MS Open Tech created a </a:t>
            </a:r>
            <a:r>
              <a:rPr lang="en-US" sz="1200" b="0" i="0" u="none" strike="noStrike" kern="1200" dirty="0" smtClean="0">
                <a:solidFill>
                  <a:schemeClr val="tx1"/>
                </a:solidFill>
                <a:effectLst/>
                <a:latin typeface="+mn-lt"/>
                <a:ea typeface="+mn-ea"/>
                <a:cs typeface="+mn-cs"/>
                <a:hlinkClick r:id="rId5"/>
              </a:rPr>
              <a:t>Backbone adapter for Windows Azure Mobile Data Service</a:t>
            </a:r>
            <a:r>
              <a:rPr lang="en-US" sz="1200" b="0" i="0" kern="1200" dirty="0" smtClean="0">
                <a:solidFill>
                  <a:schemeClr val="tx1"/>
                </a:solidFill>
                <a:effectLst/>
                <a:latin typeface="+mn-lt"/>
                <a:ea typeface="+mn-ea"/>
                <a:cs typeface="+mn-cs"/>
              </a:rPr>
              <a:t>, letting you seamlessly sync your data with the cloud using your usual favorite Backbone APIs.</a:t>
            </a:r>
          </a:p>
          <a:p>
            <a:pPr lvl="0"/>
            <a:endParaRPr lang="en-US" sz="1200" kern="1200" dirty="0" smtClean="0">
              <a:solidFill>
                <a:schemeClr val="tx1"/>
              </a:solidFill>
              <a:effectLst/>
              <a:latin typeface="+mn-lt"/>
              <a:ea typeface="+mn-ea"/>
              <a:cs typeface="+mn-cs"/>
            </a:endParaRPr>
          </a:p>
          <a:p>
            <a:pPr lvl="0"/>
            <a:r>
              <a:rPr lang="en-US" sz="1200" b="1" i="1" kern="1200" dirty="0" smtClean="0">
                <a:solidFill>
                  <a:schemeClr val="tx1"/>
                </a:solidFill>
                <a:effectLst/>
                <a:latin typeface="+mn-lt"/>
                <a:ea typeface="+mn-ea"/>
                <a:cs typeface="+mn-cs"/>
              </a:rPr>
              <a:t>Collaborating With</a:t>
            </a:r>
            <a:r>
              <a:rPr lang="en-US" sz="1200" b="1" i="1" kern="1200" baseline="0" dirty="0" smtClean="0">
                <a:solidFill>
                  <a:schemeClr val="tx1"/>
                </a:solidFill>
                <a:effectLst/>
                <a:latin typeface="+mn-lt"/>
                <a:ea typeface="+mn-ea"/>
                <a:cs typeface="+mn-cs"/>
              </a:rPr>
              <a:t> the Community</a:t>
            </a:r>
            <a:endParaRPr lang="en-US" sz="1200" b="1" i="1"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MS Open Tech is collaborating with open source companies to make popular open source technologies available as services on Windows </a:t>
            </a:r>
            <a:r>
              <a:rPr lang="en-US" sz="1200" kern="1200" dirty="0" err="1" smtClean="0">
                <a:solidFill>
                  <a:schemeClr val="tx1"/>
                </a:solidFill>
                <a:effectLst/>
                <a:latin typeface="+mn-lt"/>
                <a:ea typeface="+mn-ea"/>
                <a:cs typeface="+mn-cs"/>
              </a:rPr>
              <a:t>Azure.Developers</a:t>
            </a:r>
            <a:r>
              <a:rPr lang="en-US" sz="1200" kern="1200" dirty="0" smtClean="0">
                <a:solidFill>
                  <a:schemeClr val="tx1"/>
                </a:solidFill>
                <a:effectLst/>
                <a:latin typeface="+mn-lt"/>
                <a:ea typeface="+mn-ea"/>
                <a:cs typeface="+mn-cs"/>
              </a:rPr>
              <a:t> can take advantage of these services quickly and easily, with no need to install the software themselves. Currently available:</a:t>
            </a: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Database as a service with a </a:t>
            </a:r>
            <a:r>
              <a:rPr lang="en-US" sz="1200" kern="1200" dirty="0" err="1" smtClean="0">
                <a:solidFill>
                  <a:schemeClr val="tx1"/>
                </a:solidFill>
                <a:effectLst/>
                <a:latin typeface="+mn-lt"/>
                <a:ea typeface="+mn-ea"/>
                <a:cs typeface="+mn-cs"/>
              </a:rPr>
              <a:t>CouchDB</a:t>
            </a:r>
            <a:r>
              <a:rPr lang="en-US" sz="1200" kern="1200" dirty="0" smtClean="0">
                <a:solidFill>
                  <a:schemeClr val="tx1"/>
                </a:solidFill>
                <a:effectLst/>
                <a:latin typeface="+mn-lt"/>
                <a:ea typeface="+mn-ea"/>
                <a:cs typeface="+mn-cs"/>
              </a:rPr>
              <a:t>-compatible API, from </a:t>
            </a:r>
            <a:r>
              <a:rPr lang="en-US" sz="1200" kern="1200" dirty="0" err="1" smtClean="0">
                <a:solidFill>
                  <a:schemeClr val="tx1"/>
                </a:solidFill>
                <a:effectLst/>
                <a:latin typeface="+mn-lt"/>
                <a:ea typeface="+mn-ea"/>
                <a:cs typeface="+mn-cs"/>
              </a:rPr>
              <a:t>Cloudant</a:t>
            </a:r>
            <a:endParaRPr lang="en-US" sz="1200" kern="1200" dirty="0" smtClean="0">
              <a:solidFill>
                <a:schemeClr val="tx1"/>
              </a:solidFill>
              <a:effectLst/>
              <a:latin typeface="+mn-lt"/>
              <a:ea typeface="+mn-ea"/>
              <a:cs typeface="+mn-cs"/>
            </a:endParaRP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Enterprise search with </a:t>
            </a:r>
            <a:r>
              <a:rPr lang="en-US" sz="1200" kern="1200" dirty="0" err="1" smtClean="0">
                <a:solidFill>
                  <a:schemeClr val="tx1"/>
                </a:solidFill>
                <a:effectLst/>
                <a:latin typeface="+mn-lt"/>
                <a:ea typeface="+mn-ea"/>
                <a:cs typeface="+mn-cs"/>
              </a:rPr>
              <a:t>Solr</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Lucene</a:t>
            </a:r>
            <a:r>
              <a:rPr lang="en-US" sz="1200" kern="1200" dirty="0" smtClean="0">
                <a:solidFill>
                  <a:schemeClr val="tx1"/>
                </a:solidFill>
                <a:effectLst/>
                <a:latin typeface="+mn-lt"/>
                <a:ea typeface="+mn-ea"/>
                <a:cs typeface="+mn-cs"/>
              </a:rPr>
              <a:t>, from Lucid Imagination</a:t>
            </a: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MySQL as a service, from </a:t>
            </a:r>
            <a:r>
              <a:rPr lang="en-US" sz="1200" kern="1200" dirty="0" err="1" smtClean="0">
                <a:solidFill>
                  <a:schemeClr val="tx1"/>
                </a:solidFill>
                <a:effectLst/>
                <a:latin typeface="+mn-lt"/>
                <a:ea typeface="+mn-ea"/>
                <a:cs typeface="+mn-cs"/>
              </a:rPr>
              <a:t>ClearDB</a:t>
            </a:r>
            <a:endParaRPr lang="en-US" sz="1200" kern="1200" dirty="0" smtClean="0">
              <a:solidFill>
                <a:schemeClr val="tx1"/>
              </a:solidFill>
              <a:effectLst/>
              <a:latin typeface="+mn-lt"/>
              <a:ea typeface="+mn-ea"/>
              <a:cs typeface="+mn-cs"/>
            </a:endParaRPr>
          </a:p>
          <a:p>
            <a:pPr marL="1085850" lvl="2" indent="-171450">
              <a:buFont typeface="Arial" panose="020B0604020202020204" pitchFamily="34" charset="0"/>
              <a:buChar char="•"/>
            </a:pPr>
            <a:r>
              <a:rPr lang="en-US" sz="1200" kern="1200" dirty="0" err="1" smtClean="0">
                <a:solidFill>
                  <a:schemeClr val="tx1"/>
                </a:solidFill>
                <a:effectLst/>
                <a:latin typeface="+mn-lt"/>
                <a:ea typeface="+mn-ea"/>
                <a:cs typeface="+mn-cs"/>
              </a:rPr>
              <a:t>MongoDB</a:t>
            </a:r>
            <a:r>
              <a:rPr lang="en-US" sz="1200" kern="1200" dirty="0" smtClean="0">
                <a:solidFill>
                  <a:schemeClr val="tx1"/>
                </a:solidFill>
                <a:effectLst/>
                <a:latin typeface="+mn-lt"/>
                <a:ea typeface="+mn-ea"/>
                <a:cs typeface="+mn-cs"/>
              </a:rPr>
              <a:t> as a service</a:t>
            </a:r>
          </a:p>
          <a:p>
            <a:pPr marL="1371600" lvl="3" indent="0">
              <a:buFont typeface="Arial" panose="020B0604020202020204" pitchFamily="34" charset="0"/>
              <a:buNone/>
            </a:pP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We are engaged in open source organizations around the world and have stepped up our efforts to ensure interoperability between Microsoft products and open source. For example, </a:t>
            </a: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We work closely with the Apache </a:t>
            </a:r>
            <a:r>
              <a:rPr lang="en-US" sz="1200" kern="1200" dirty="0" err="1" smtClean="0">
                <a:solidFill>
                  <a:schemeClr val="tx1"/>
                </a:solidFill>
                <a:effectLst/>
                <a:latin typeface="+mn-lt"/>
                <a:ea typeface="+mn-ea"/>
                <a:cs typeface="+mn-cs"/>
              </a:rPr>
              <a:t>Hadoop</a:t>
            </a:r>
            <a:r>
              <a:rPr lang="en-US" sz="1200" kern="1200" dirty="0" smtClean="0">
                <a:solidFill>
                  <a:schemeClr val="tx1"/>
                </a:solidFill>
                <a:effectLst/>
                <a:latin typeface="+mn-lt"/>
                <a:ea typeface="+mn-ea"/>
                <a:cs typeface="+mn-cs"/>
              </a:rPr>
              <a:t> community to support </a:t>
            </a:r>
            <a:r>
              <a:rPr lang="en-US" sz="1200" kern="1200" dirty="0" err="1" smtClean="0">
                <a:solidFill>
                  <a:schemeClr val="tx1"/>
                </a:solidFill>
                <a:effectLst/>
                <a:latin typeface="+mn-lt"/>
                <a:ea typeface="+mn-ea"/>
                <a:cs typeface="+mn-cs"/>
              </a:rPr>
              <a:t>Hadoop</a:t>
            </a:r>
            <a:r>
              <a:rPr lang="en-US" sz="1200" kern="1200" dirty="0" smtClean="0">
                <a:solidFill>
                  <a:schemeClr val="tx1"/>
                </a:solidFill>
                <a:effectLst/>
                <a:latin typeface="+mn-lt"/>
                <a:ea typeface="+mn-ea"/>
                <a:cs typeface="+mn-cs"/>
              </a:rPr>
              <a:t> on Windows Server and Windows Azure to better serve our ‘big data’ customers. Recently, the Apache </a:t>
            </a:r>
            <a:r>
              <a:rPr lang="en-US" sz="1200" kern="1200" dirty="0" err="1" smtClean="0">
                <a:solidFill>
                  <a:schemeClr val="tx1"/>
                </a:solidFill>
                <a:effectLst/>
                <a:latin typeface="+mn-lt"/>
                <a:ea typeface="+mn-ea"/>
                <a:cs typeface="+mn-cs"/>
              </a:rPr>
              <a:t>Hadoop</a:t>
            </a:r>
            <a:r>
              <a:rPr lang="en-US" sz="1200" kern="1200" dirty="0" smtClean="0">
                <a:solidFill>
                  <a:schemeClr val="tx1"/>
                </a:solidFill>
                <a:effectLst/>
                <a:latin typeface="+mn-lt"/>
                <a:ea typeface="+mn-ea"/>
                <a:cs typeface="+mn-cs"/>
              </a:rPr>
              <a:t> community voted to significantly expand its reach by agreeing to accept enhancements into the core trunk that make Apache </a:t>
            </a:r>
            <a:r>
              <a:rPr lang="en-US" sz="1200" kern="1200" dirty="0" err="1" smtClean="0">
                <a:solidFill>
                  <a:schemeClr val="tx1"/>
                </a:solidFill>
                <a:effectLst/>
                <a:latin typeface="+mn-lt"/>
                <a:ea typeface="+mn-ea"/>
                <a:cs typeface="+mn-cs"/>
              </a:rPr>
              <a:t>Hadoop</a:t>
            </a:r>
            <a:r>
              <a:rPr lang="en-US" sz="1200" kern="1200" dirty="0" smtClean="0">
                <a:solidFill>
                  <a:schemeClr val="tx1"/>
                </a:solidFill>
                <a:effectLst/>
                <a:latin typeface="+mn-lt"/>
                <a:ea typeface="+mn-ea"/>
                <a:cs typeface="+mn-cs"/>
              </a:rPr>
              <a:t> run natively on the Microsoft Windows platforms including Windows Server and Windows Azure. These enhancements were the result of many months of joint engineering work from Microsoft and </a:t>
            </a:r>
            <a:r>
              <a:rPr lang="en-US" sz="1200" kern="1200" dirty="0" err="1" smtClean="0">
                <a:solidFill>
                  <a:schemeClr val="tx1"/>
                </a:solidFill>
                <a:effectLst/>
                <a:latin typeface="+mn-lt"/>
                <a:ea typeface="+mn-ea"/>
                <a:cs typeface="+mn-cs"/>
              </a:rPr>
              <a:t>Hortonworks</a:t>
            </a:r>
            <a:r>
              <a:rPr lang="en-US" sz="1200" kern="1200" dirty="0" smtClean="0">
                <a:solidFill>
                  <a:schemeClr val="tx1"/>
                </a:solidFill>
                <a:effectLst/>
                <a:latin typeface="+mn-lt"/>
                <a:ea typeface="+mn-ea"/>
                <a:cs typeface="+mn-cs"/>
              </a:rPr>
              <a:t> and we are glad to see the community accept and embrace them.</a:t>
            </a: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Microsoft works closely with Drupal, a popular open source content management system that powers many of the world's web sites. </a:t>
            </a: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According to the </a:t>
            </a:r>
            <a:r>
              <a:rPr lang="en-US" sz="1200" u="sng" kern="1200" dirty="0" smtClean="0">
                <a:solidFill>
                  <a:schemeClr val="tx1"/>
                </a:solidFill>
                <a:effectLst/>
                <a:latin typeface="+mn-lt"/>
                <a:ea typeface="+mn-ea"/>
                <a:cs typeface="+mn-cs"/>
                <a:hlinkClick r:id="rId6"/>
              </a:rPr>
              <a:t>Linux Foundation</a:t>
            </a:r>
            <a:r>
              <a:rPr lang="en-US" sz="1200" kern="1200" dirty="0" smtClean="0">
                <a:solidFill>
                  <a:schemeClr val="tx1"/>
                </a:solidFill>
                <a:effectLst/>
                <a:latin typeface="+mn-lt"/>
                <a:ea typeface="+mn-ea"/>
                <a:cs typeface="+mn-cs"/>
              </a:rPr>
              <a:t>, for the first time Microsoft is ranked as a top contributor to Linux. </a:t>
            </a:r>
          </a:p>
          <a:p>
            <a:pPr marL="1085850" lvl="2"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1" kern="1200" dirty="0" smtClean="0">
                <a:solidFill>
                  <a:schemeClr val="tx1"/>
                </a:solidFill>
                <a:effectLst/>
                <a:latin typeface="+mn-lt"/>
                <a:ea typeface="+mn-ea"/>
                <a:cs typeface="+mn-cs"/>
              </a:rPr>
              <a:t>Open Sourcing MS Technology</a:t>
            </a:r>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We are open sourcing some of our technology, and releasing some Microsoft software that includes open source software within it. </a:t>
            </a:r>
          </a:p>
          <a:p>
            <a:pPr marL="1085850" lvl="2" indent="-171450">
              <a:buFont typeface="Arial" panose="020B0604020202020204" pitchFamily="34" charset="0"/>
              <a:buChar char="•"/>
            </a:pPr>
            <a:r>
              <a:rPr lang="en-US" sz="1200" b="0" i="0" kern="1200" dirty="0" smtClean="0">
                <a:solidFill>
                  <a:schemeClr val="tx1"/>
                </a:solidFill>
                <a:effectLst/>
                <a:latin typeface="+mn-lt"/>
                <a:ea typeface="+mn-ea"/>
                <a:cs typeface="+mn-cs"/>
              </a:rPr>
              <a:t>In October 2013, MS Open Tech released the open source project </a:t>
            </a:r>
            <a:r>
              <a:rPr lang="en-US" sz="1200" b="0" i="0" u="none" strike="noStrike" kern="1200" dirty="0" smtClean="0">
                <a:solidFill>
                  <a:schemeClr val="tx1"/>
                </a:solidFill>
                <a:effectLst/>
                <a:latin typeface="+mn-lt"/>
                <a:ea typeface="+mn-ea"/>
                <a:cs typeface="+mn-cs"/>
                <a:hlinkClick r:id="rId7"/>
              </a:rPr>
              <a:t>Kinect Common Bridge</a:t>
            </a:r>
            <a:r>
              <a:rPr lang="en-US" sz="1200" b="0" i="0" kern="1200" dirty="0" smtClean="0">
                <a:solidFill>
                  <a:schemeClr val="tx1"/>
                </a:solidFill>
                <a:effectLst/>
                <a:latin typeface="+mn-lt"/>
                <a:ea typeface="+mn-ea"/>
                <a:cs typeface="+mn-cs"/>
              </a:rPr>
              <a:t> for </a:t>
            </a:r>
            <a:r>
              <a:rPr lang="en-US" sz="1200" b="0" i="0" u="none" strike="noStrike" kern="1200" dirty="0" smtClean="0">
                <a:solidFill>
                  <a:schemeClr val="tx1"/>
                </a:solidFill>
                <a:effectLst/>
                <a:latin typeface="+mn-lt"/>
                <a:ea typeface="+mn-ea"/>
                <a:cs typeface="+mn-cs"/>
              </a:rPr>
              <a:t>Kinect for Windows, </a:t>
            </a:r>
            <a:r>
              <a:rPr lang="en-US" sz="1200" b="0" i="0" kern="1200" dirty="0" smtClean="0">
                <a:solidFill>
                  <a:schemeClr val="tx1"/>
                </a:solidFill>
                <a:effectLst/>
                <a:latin typeface="+mn-lt"/>
                <a:ea typeface="+mn-ea"/>
                <a:cs typeface="+mn-cs"/>
              </a:rPr>
              <a:t>making it simple to integrate Kinect scenarios and experiences in creative development. MS Open Tech has worked closely with open source communities such as </a:t>
            </a:r>
            <a:r>
              <a:rPr lang="en-US" sz="1200" b="0" i="0" u="none" strike="noStrike" kern="1200" dirty="0" err="1" smtClean="0">
                <a:solidFill>
                  <a:schemeClr val="tx1"/>
                </a:solidFill>
                <a:effectLst/>
                <a:latin typeface="+mn-lt"/>
                <a:ea typeface="+mn-ea"/>
                <a:cs typeface="+mn-cs"/>
                <a:hlinkClick r:id="rId8"/>
              </a:rPr>
              <a:t>openFrameworks</a:t>
            </a:r>
            <a:r>
              <a:rPr lang="en-US" sz="1200" b="0" i="0" kern="1200" dirty="0" smtClean="0">
                <a:solidFill>
                  <a:schemeClr val="tx1"/>
                </a:solidFill>
                <a:effectLst/>
                <a:latin typeface="+mn-lt"/>
                <a:ea typeface="+mn-ea"/>
                <a:cs typeface="+mn-cs"/>
              </a:rPr>
              <a:t> (OF) and </a:t>
            </a:r>
            <a:r>
              <a:rPr lang="en-US" sz="1200" b="0" i="0" u="none" strike="noStrike" kern="1200" dirty="0" smtClean="0">
                <a:solidFill>
                  <a:schemeClr val="tx1"/>
                </a:solidFill>
                <a:effectLst/>
                <a:latin typeface="+mn-lt"/>
                <a:ea typeface="+mn-ea"/>
                <a:cs typeface="+mn-cs"/>
                <a:hlinkClick r:id="rId9"/>
              </a:rPr>
              <a:t>Cinder</a:t>
            </a:r>
            <a:r>
              <a:rPr lang="en-US" sz="1200" b="0" i="0" kern="1200" dirty="0" smtClean="0">
                <a:solidFill>
                  <a:schemeClr val="tx1"/>
                </a:solidFill>
                <a:effectLst/>
                <a:latin typeface="+mn-lt"/>
                <a:ea typeface="+mn-ea"/>
                <a:cs typeface="+mn-cs"/>
              </a:rPr>
              <a:t> and the Kinect for Windows team to integrate the new Kinect Common Bridge in popular creative development libraries and toolkits.</a:t>
            </a:r>
            <a:endParaRPr lang="en-US" sz="1200" kern="1200" dirty="0" smtClean="0">
              <a:solidFill>
                <a:schemeClr val="tx1"/>
              </a:solidFill>
              <a:effectLst/>
              <a:latin typeface="+mn-lt"/>
              <a:ea typeface="+mn-ea"/>
              <a:cs typeface="+mn-cs"/>
            </a:endParaRP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Our MS Open Tech Hub team recently released some developer tools including ASP.NET MVC, Web API, Web Pages (aka Razor) and Entity Framework under the Apache 2.0 open source license, increasing the development transparency of all four projects. The code is hosted in repositories on </a:t>
            </a:r>
            <a:r>
              <a:rPr lang="en-US" sz="1200" u="sng" kern="1200" dirty="0" err="1" smtClean="0">
                <a:solidFill>
                  <a:schemeClr val="tx1"/>
                </a:solidFill>
                <a:effectLst/>
                <a:latin typeface="+mn-lt"/>
                <a:ea typeface="+mn-ea"/>
                <a:cs typeface="+mn-cs"/>
                <a:hlinkClick r:id="rId10"/>
              </a:rPr>
              <a:t>CodePlex</a:t>
            </a:r>
            <a:r>
              <a:rPr lang="en-US" sz="1200" kern="1200" dirty="0" smtClean="0">
                <a:solidFill>
                  <a:schemeClr val="tx1"/>
                </a:solidFill>
                <a:effectLst/>
                <a:latin typeface="+mn-lt"/>
                <a:ea typeface="+mn-ea"/>
                <a:cs typeface="+mn-cs"/>
              </a:rPr>
              <a:t> and utilizes </a:t>
            </a:r>
            <a:r>
              <a:rPr lang="en-US" sz="1200" u="sng" kern="1200" dirty="0" err="1" smtClean="0">
                <a:solidFill>
                  <a:schemeClr val="tx1"/>
                </a:solidFill>
                <a:effectLst/>
                <a:latin typeface="+mn-lt"/>
                <a:ea typeface="+mn-ea"/>
                <a:cs typeface="+mn-cs"/>
                <a:hlinkClick r:id="rId11"/>
              </a:rPr>
              <a:t>Git</a:t>
            </a:r>
            <a:r>
              <a:rPr lang="en-US" sz="1200" u="sng" kern="1200" dirty="0" smtClean="0">
                <a:solidFill>
                  <a:schemeClr val="tx1"/>
                </a:solidFill>
                <a:effectLst/>
                <a:latin typeface="+mn-lt"/>
                <a:ea typeface="+mn-ea"/>
                <a:cs typeface="+mn-cs"/>
                <a:hlinkClick r:id="rId11"/>
              </a:rPr>
              <a:t> support</a:t>
            </a:r>
            <a:r>
              <a:rPr lang="en-US" sz="1200" kern="1200" dirty="0" smtClean="0">
                <a:solidFill>
                  <a:schemeClr val="tx1"/>
                </a:solidFill>
                <a:effectLst/>
                <a:latin typeface="+mn-lt"/>
                <a:ea typeface="+mn-ea"/>
                <a:cs typeface="+mn-cs"/>
              </a:rPr>
              <a:t>, allowing the community to monitor and provide feedback on code check-ins, bug fixes, and new feature development. For the first time, developers outside of Microsoft are able to submit patches and code contributions, or build and test products on a daily basis using the most up-to-date version of the source code and corresponding tests.</a:t>
            </a: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A similar open development approach was taken with the Windows Azure SDKs on </a:t>
            </a:r>
            <a:r>
              <a:rPr lang="en-US" sz="1200" kern="1200" dirty="0" err="1" smtClean="0">
                <a:solidFill>
                  <a:schemeClr val="tx1"/>
                </a:solidFill>
                <a:effectLst/>
                <a:latin typeface="+mn-lt"/>
                <a:ea typeface="+mn-ea"/>
                <a:cs typeface="+mn-cs"/>
              </a:rPr>
              <a:t>GitHub</a:t>
            </a:r>
            <a:r>
              <a:rPr lang="en-US" sz="1200" kern="1200" dirty="0" smtClean="0">
                <a:solidFill>
                  <a:schemeClr val="tx1"/>
                </a:solidFill>
                <a:effectLst/>
                <a:latin typeface="+mn-lt"/>
                <a:ea typeface="+mn-ea"/>
                <a:cs typeface="+mn-cs"/>
              </a:rPr>
              <a:t>, giving Microsoft and the Windows Azure team a way to build an even tighter feedback loop with developers – and ultimately deliver even better products as a result.</a:t>
            </a:r>
          </a:p>
          <a:p>
            <a:pPr marL="1085850" lvl="2" indent="-171450">
              <a:buFont typeface="Arial" panose="020B0604020202020204" pitchFamily="34" charset="0"/>
              <a:buChar char="•"/>
            </a:pPr>
            <a:r>
              <a:rPr lang="en-US" sz="1200" kern="1200" dirty="0" smtClean="0">
                <a:solidFill>
                  <a:schemeClr val="tx1"/>
                </a:solidFill>
                <a:effectLst/>
                <a:latin typeface="+mn-lt"/>
                <a:ea typeface="+mn-ea"/>
                <a:cs typeface="+mn-cs"/>
              </a:rPr>
              <a:t>In November 2012, we open sourced Reactive Extensions (Rx), a programming model that allows developers to glue together asynchronous data streams,</a:t>
            </a:r>
            <a:r>
              <a:rPr lang="en-US" sz="1200" kern="1200" baseline="0" dirty="0" smtClean="0">
                <a:solidFill>
                  <a:schemeClr val="tx1"/>
                </a:solidFill>
                <a:effectLst/>
                <a:latin typeface="+mn-lt"/>
                <a:ea typeface="+mn-ea"/>
                <a:cs typeface="+mn-cs"/>
              </a:rPr>
              <a:t> via </a:t>
            </a:r>
            <a:r>
              <a:rPr lang="en-US" sz="1200" kern="1200" baseline="0" dirty="0" err="1" smtClean="0">
                <a:solidFill>
                  <a:schemeClr val="tx1"/>
                </a:solidFill>
                <a:effectLst/>
                <a:latin typeface="+mn-lt"/>
                <a:ea typeface="+mn-ea"/>
                <a:cs typeface="+mn-cs"/>
              </a:rPr>
              <a:t>CodePlex</a:t>
            </a: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This is particularly useful in cloud programming because helps create a common interface for writing applications that come from diverse data sources, e.g., stock quotes, Tweets, computer events, Web service requests. </a:t>
            </a:r>
          </a:p>
          <a:p>
            <a:pPr marL="628650" lvl="1"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C688396-CEC7-4155-A45F-2EF513DE8A6A}"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469703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38A0A9-AAB1-CA49-8F89-93EB196C7B30}" type="slidenum">
              <a:rPr lang="en-US" smtClean="0"/>
              <a:t>6</a:t>
            </a:fld>
            <a:endParaRPr lang="en-US"/>
          </a:p>
        </p:txBody>
      </p:sp>
    </p:spTree>
    <p:extLst>
      <p:ext uri="{BB962C8B-B14F-4D97-AF65-F5344CB8AC3E}">
        <p14:creationId xmlns:p14="http://schemas.microsoft.com/office/powerpoint/2010/main" val="1507083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CURRENT efforts. We may support more.</a:t>
            </a:r>
            <a:endParaRPr lang="en-US" dirty="0"/>
          </a:p>
        </p:txBody>
      </p:sp>
      <p:sp>
        <p:nvSpPr>
          <p:cNvPr id="4" name="Slide Number Placeholder 3"/>
          <p:cNvSpPr>
            <a:spLocks noGrp="1"/>
          </p:cNvSpPr>
          <p:nvPr>
            <p:ph type="sldNum" sz="quarter" idx="10"/>
          </p:nvPr>
        </p:nvSpPr>
        <p:spPr/>
        <p:txBody>
          <a:bodyPr/>
          <a:lstStyle/>
          <a:p>
            <a:fld id="{B538A0A9-AAB1-CA49-8F89-93EB196C7B30}" type="slidenum">
              <a:rPr lang="en-US" smtClean="0"/>
              <a:t>7</a:t>
            </a:fld>
            <a:endParaRPr lang="en-US"/>
          </a:p>
        </p:txBody>
      </p:sp>
    </p:spTree>
    <p:extLst>
      <p:ext uri="{BB962C8B-B14F-4D97-AF65-F5344CB8AC3E}">
        <p14:creationId xmlns:p14="http://schemas.microsoft.com/office/powerpoint/2010/main" val="1868742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endParaRPr lang="en-US" b="0" baseline="0"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150681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2AABF77-E2E4-44CA-BA5C-65E132CF08D8}"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350054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9399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15</a:t>
            </a:fld>
            <a:endParaRPr lang="en-US" dirty="0"/>
          </a:p>
        </p:txBody>
      </p:sp>
    </p:spTree>
    <p:extLst>
      <p:ext uri="{BB962C8B-B14F-4D97-AF65-F5344CB8AC3E}">
        <p14:creationId xmlns:p14="http://schemas.microsoft.com/office/powerpoint/2010/main" val="1706599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TechReady12</a:t>
            </a:r>
            <a:endParaRPr lang="en-US" dirty="0"/>
          </a:p>
        </p:txBody>
      </p:sp>
      <p:sp>
        <p:nvSpPr>
          <p:cNvPr id="5" name="Date Placeholder 4"/>
          <p:cNvSpPr>
            <a:spLocks noGrp="1"/>
          </p:cNvSpPr>
          <p:nvPr>
            <p:ph type="dt" idx="11"/>
          </p:nvPr>
        </p:nvSpPr>
        <p:spPr/>
        <p:txBody>
          <a:bodyPr/>
          <a:lstStyle/>
          <a:p>
            <a:fld id="{AE5897A4-75F2-44CA-ABBE-2B8113464C12}" type="datetime1">
              <a:rPr lang="en-US" smtClean="0"/>
              <a:t>4/30/2014</a:t>
            </a:fld>
            <a:endParaRPr lang="en-US" dirty="0"/>
          </a:p>
        </p:txBody>
      </p:sp>
      <p:sp>
        <p:nvSpPr>
          <p:cNvPr id="6" name="Footer Placeholder 5"/>
          <p:cNvSpPr>
            <a:spLocks noGrp="1"/>
          </p:cNvSpPr>
          <p:nvPr>
            <p:ph type="ftr" sz="quarter" idx="12"/>
          </p:nvPr>
        </p:nvSpPr>
        <p:spPr/>
        <p:txBody>
          <a:bodyPr/>
          <a:lstStyle/>
          <a:p>
            <a:r>
              <a:rPr lang="en-US" smtClean="0">
                <a:solidFill>
                  <a:srgbClr val="000000"/>
                </a:solidFill>
                <a:latin typeface="Segoe UI" pitchFamily="34" charset="0"/>
              </a:rPr>
              <a:t>© 2011 Microsoft Corporation. All rights reserved. Microsoft, Windows, Windows Vista and other product names are or may be registered trademarks and/or trademarks in the U.S. and/or other countries.</a:t>
            </a:r>
          </a:p>
          <a:p>
            <a:r>
              <a:rPr lang="en-US"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latin typeface="Segoe UI" pitchFamily="34" charset="0"/>
              </a:rPr>
            </a:br>
            <a:r>
              <a:rPr lang="en-US" smtClean="0">
                <a:solidFill>
                  <a:srgbClr val="000000"/>
                </a:solidFill>
                <a:latin typeface="Segoe UI" pitchFamily="34" charset="0"/>
              </a:rPr>
              <a:t>MICROSOFT MAKES NO WARRANTIES, EXPRESS, IMPLIED OR STATUTORY, AS TO THE INFORMATION IN THIS PRESENTATION.</a:t>
            </a:r>
            <a:endParaRPr lang="en-US" dirty="0" smtClean="0">
              <a:solidFill>
                <a:srgbClr val="000000"/>
              </a:solidFill>
              <a:latin typeface="Segoe UI" pitchFamily="34" charset="0"/>
            </a:endParaRPr>
          </a:p>
        </p:txBody>
      </p:sp>
      <p:sp>
        <p:nvSpPr>
          <p:cNvPr id="7" name="Slide Number Placeholder 6"/>
          <p:cNvSpPr>
            <a:spLocks noGrp="1"/>
          </p:cNvSpPr>
          <p:nvPr>
            <p:ph type="sldNum" sz="quarter" idx="13"/>
          </p:nvPr>
        </p:nvSpPr>
        <p:spPr/>
        <p:txBody>
          <a:bodyPr/>
          <a:lstStyle/>
          <a:p>
            <a:fld id="{8B263312-38AA-4E1E-B2B5-0F8F122B24FE}" type="slidenum">
              <a:rPr lang="en-US" smtClean="0"/>
              <a:pPr/>
              <a:t>16</a:t>
            </a:fld>
            <a:endParaRPr lang="en-US" dirty="0"/>
          </a:p>
        </p:txBody>
      </p:sp>
    </p:spTree>
    <p:extLst>
      <p:ext uri="{BB962C8B-B14F-4D97-AF65-F5344CB8AC3E}">
        <p14:creationId xmlns:p14="http://schemas.microsoft.com/office/powerpoint/2010/main" val="3072876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baseline="0" dirty="0" smtClean="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49587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A05DF8C1-B477-44B8-B90D-E0F225E3AFED}" type="datetime1">
              <a:rPr lang="en-US" smtClean="0"/>
              <a:t>4/30/2014</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3780403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10E035-3DF4-4A15-9272-486F21423BC9}" type="slidenum">
              <a:rPr lang="en-US" smtClean="0"/>
              <a:t>19</a:t>
            </a:fld>
            <a:endParaRPr lang="en-US"/>
          </a:p>
        </p:txBody>
      </p:sp>
    </p:spTree>
    <p:extLst>
      <p:ext uri="{BB962C8B-B14F-4D97-AF65-F5344CB8AC3E}">
        <p14:creationId xmlns:p14="http://schemas.microsoft.com/office/powerpoint/2010/main" val="1571070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959C1614-4AAF-4D69-85C8-D9CD7D7609B4}" type="slidenum">
              <a:rPr lang="en-US" smtClean="0"/>
              <a:t>20</a:t>
            </a:fld>
            <a:endParaRPr lang="en-US"/>
          </a:p>
        </p:txBody>
      </p:sp>
    </p:spTree>
    <p:extLst>
      <p:ext uri="{BB962C8B-B14F-4D97-AF65-F5344CB8AC3E}">
        <p14:creationId xmlns:p14="http://schemas.microsoft.com/office/powerpoint/2010/main" val="1722440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AABF77-E2E4-44CA-BA5C-65E132CF08D8}" type="slidenum">
              <a:rPr lang="en-US" smtClean="0"/>
              <a:pPr/>
              <a:t>22</a:t>
            </a:fld>
            <a:endParaRPr lang="en-US" dirty="0"/>
          </a:p>
        </p:txBody>
      </p:sp>
    </p:spTree>
    <p:extLst>
      <p:ext uri="{BB962C8B-B14F-4D97-AF65-F5344CB8AC3E}">
        <p14:creationId xmlns:p14="http://schemas.microsoft.com/office/powerpoint/2010/main" val="1044470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327B1-EA79-42BA-8B82-860D37DAB89B}"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963624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C90C9F1D-DAA5-4ED7-A826-15E2CE1CB8D0}" type="datetime1">
              <a:rPr lang="en-US" altLang="ko-KR" smtClean="0"/>
              <a:t>4/30/2014</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24</a:t>
            </a:fld>
            <a:endParaRPr lang="en-US" dirty="0"/>
          </a:p>
        </p:txBody>
      </p:sp>
    </p:spTree>
    <p:extLst>
      <p:ext uri="{BB962C8B-B14F-4D97-AF65-F5344CB8AC3E}">
        <p14:creationId xmlns:p14="http://schemas.microsoft.com/office/powerpoint/2010/main" val="3016790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3.wdp"/></Relationships>
</file>

<file path=ppt/slideLayouts/_rels/slideLayout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3.wdp"/></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Master" Target="../slideMasters/slideMaster4.xml"/><Relationship Id="rId5" Type="http://schemas.microsoft.com/office/2007/relationships/hdphoto" Target="../media/hdphoto6.wdp"/><Relationship Id="rId4" Type="http://schemas.openxmlformats.org/officeDocument/2006/relationships/image" Target="../media/image8.pn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3.wdp"/></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Master" Target="../slideMasters/slideMaster6.xml"/><Relationship Id="rId5" Type="http://schemas.microsoft.com/office/2007/relationships/hdphoto" Target="../media/hdphoto6.wdp"/><Relationship Id="rId4" Type="http://schemas.openxmlformats.org/officeDocument/2006/relationships/image" Target="../media/image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7.xml"/><Relationship Id="rId5" Type="http://schemas.microsoft.com/office/2007/relationships/hdphoto" Target="../media/hdphoto2.wdp"/><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3.wdp"/></Relationships>
</file>

<file path=ppt/slideLayouts/_rels/slideLayout7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5" Type="http://schemas.microsoft.com/office/2007/relationships/hdphoto" Target="../media/hdphoto1.wdp"/><Relationship Id="rId4"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5" Type="http://schemas.microsoft.com/office/2007/relationships/hdphoto" Target="../media/hdphoto1.wdp"/><Relationship Id="rId4"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5" Type="http://schemas.microsoft.com/office/2007/relationships/hdphoto" Target="../media/hdphoto1.wdp"/><Relationship Id="rId4"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8.xml"/><Relationship Id="rId5" Type="http://schemas.microsoft.com/office/2007/relationships/hdphoto" Target="../media/hdphoto1.wdp"/><Relationship Id="rId4"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8.xml"/><Relationship Id="rId5" Type="http://schemas.microsoft.com/office/2007/relationships/hdphoto" Target="../media/hdphoto2.wdp"/><Relationship Id="rId4"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3.wdp"/></Relationships>
</file>

<file path=ppt/slideLayouts/_rels/slideLayout9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5" Type="http://schemas.microsoft.com/office/2007/relationships/hdphoto" Target="../media/hdphoto1.wdp"/><Relationship Id="rId4" Type="http://schemas.openxmlformats.org/officeDocument/2006/relationships/image" Target="../media/image1.png"/></Relationships>
</file>

<file path=ppt/slideLayouts/_rels/slideLayout9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5" Type="http://schemas.microsoft.com/office/2007/relationships/hdphoto" Target="../media/hdphoto1.wdp"/><Relationship Id="rId4" Type="http://schemas.openxmlformats.org/officeDocument/2006/relationships/image" Target="../media/image1.png"/></Relationships>
</file>

<file path=ppt/slideLayouts/_rels/slideLayout9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5" Type="http://schemas.microsoft.com/office/2007/relationships/hdphoto" Target="../media/hdphoto1.wdp"/><Relationship Id="rId4" Type="http://schemas.openxmlformats.org/officeDocument/2006/relationships/image" Target="../media/image1.png"/></Relationships>
</file>

<file path=ppt/slideLayouts/_rels/slideLayout9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9.xml"/><Relationship Id="rId5" Type="http://schemas.microsoft.com/office/2007/relationships/hdphoto" Target="../media/hdphoto1.wdp"/><Relationship Id="rId4" Type="http://schemas.openxmlformats.org/officeDocument/2006/relationships/image" Target="../media/image1.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Master" Target="../slideMasters/slideMaster9.xml"/><Relationship Id="rId5" Type="http://schemas.microsoft.com/office/2007/relationships/hdphoto" Target="../media/hdphoto2.wdp"/><Relationship Id="rId4" Type="http://schemas.openxmlformats.org/officeDocument/2006/relationships/image" Target="../media/image3.png"/></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104"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4" y="1737359"/>
            <a:ext cx="13382301" cy="1135696"/>
          </a:xfrm>
        </p:spPr>
        <p:txBody>
          <a:bodyPr/>
          <a:lstStyle>
            <a:lvl1pPr marL="0" indent="0">
              <a:spcBef>
                <a:spcPts val="0"/>
              </a:spcBef>
              <a:spcAft>
                <a:spcPts val="1080"/>
              </a:spcAft>
              <a:buNone/>
              <a:defRPr sz="4800" spc="-120" baseline="0">
                <a:latin typeface="Segoe UI Light" pitchFamily="34" charset="0"/>
              </a:defRPr>
            </a:lvl1pPr>
            <a:lvl2pPr marL="0" indent="0">
              <a:spcBef>
                <a:spcPts val="0"/>
              </a:spcBef>
              <a:spcAft>
                <a:spcPts val="480"/>
              </a:spcAft>
              <a:buNone/>
              <a:defRPr sz="2400" spc="-6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80"/>
              </a:spcAft>
              <a:buNone/>
              <a:defRPr sz="2400"/>
            </a:lvl3pPr>
            <a:lvl4pPr marL="0" indent="0">
              <a:spcBef>
                <a:spcPts val="0"/>
              </a:spcBef>
              <a:spcAft>
                <a:spcPts val="480"/>
              </a:spcAft>
              <a:buNone/>
              <a:defRPr/>
            </a:lvl4pPr>
            <a:lvl5pPr marL="0" indent="0">
              <a:spcBef>
                <a:spcPts val="0"/>
              </a:spcBef>
              <a:spcAft>
                <a:spcPts val="48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939713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23104"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4" y="1737364"/>
            <a:ext cx="13382301" cy="24052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63501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23104" y="1737364"/>
            <a:ext cx="13382301" cy="2405274"/>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72214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751865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0522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4" y="1737364"/>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3131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4" y="1737364"/>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2" y="7486655"/>
            <a:ext cx="14630402" cy="742950"/>
          </a:xfrm>
          <a:solidFill>
            <a:srgbClr val="FFFF99"/>
          </a:solidFill>
        </p:spPr>
        <p:txBody>
          <a:bodyPr wrap="square" lIns="182799" tIns="91401" rIns="182799" bIns="91401" anchor="b" anchorCtr="0">
            <a:noAutofit/>
          </a:bodyPr>
          <a:lstStyle>
            <a:lvl1pPr algn="r">
              <a:buFont typeface="Arial" pitchFamily="34" charset="0"/>
              <a:buNone/>
              <a:defRPr spc="-61"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543043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with Logo">
    <p:spTree>
      <p:nvGrpSpPr>
        <p:cNvPr id="1" name=""/>
        <p:cNvGrpSpPr/>
        <p:nvPr/>
      </p:nvGrpSpPr>
      <p:grpSpPr>
        <a:xfrm>
          <a:off x="0" y="0"/>
          <a:ext cx="0" cy="0"/>
          <a:chOff x="0" y="0"/>
          <a:chExt cx="0" cy="0"/>
        </a:xfrm>
      </p:grpSpPr>
      <p:sp>
        <p:nvSpPr>
          <p:cNvPr id="11" name="Title 1"/>
          <p:cNvSpPr>
            <a:spLocks noGrp="1"/>
          </p:cNvSpPr>
          <p:nvPr>
            <p:ph type="ctrTitle"/>
          </p:nvPr>
        </p:nvSpPr>
        <p:spPr>
          <a:xfrm>
            <a:off x="1168085" y="1693129"/>
            <a:ext cx="12294260" cy="1828198"/>
          </a:xfrm>
        </p:spPr>
        <p:txBody>
          <a:bodyPr>
            <a:noAutofit/>
          </a:bodyPr>
          <a:lstStyle>
            <a:lvl1pPr>
              <a:lnSpc>
                <a:spcPct val="90000"/>
              </a:lnSpc>
              <a:defRPr sz="7000"/>
            </a:lvl1pPr>
          </a:lstStyle>
          <a:p>
            <a:r>
              <a:rPr lang="en-US" smtClean="0"/>
              <a:t>Click to edit Master title style</a:t>
            </a:r>
            <a:endParaRPr lang="en-US" dirty="0"/>
          </a:p>
        </p:txBody>
      </p:sp>
      <p:sp>
        <p:nvSpPr>
          <p:cNvPr id="13" name="Subtitle 2"/>
          <p:cNvSpPr>
            <a:spLocks noGrp="1"/>
          </p:cNvSpPr>
          <p:nvPr>
            <p:ph type="subTitle" idx="1"/>
          </p:nvPr>
        </p:nvSpPr>
        <p:spPr>
          <a:xfrm>
            <a:off x="1163327" y="4114810"/>
            <a:ext cx="12294262" cy="555906"/>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731041" indent="0" algn="ctr">
              <a:buNone/>
              <a:defRPr>
                <a:solidFill>
                  <a:schemeClr val="tx1">
                    <a:tint val="75000"/>
                  </a:schemeClr>
                </a:solidFill>
              </a:defRPr>
            </a:lvl2pPr>
            <a:lvl3pPr marL="1462080" indent="0" algn="ctr">
              <a:buNone/>
              <a:defRPr>
                <a:solidFill>
                  <a:schemeClr val="tx1">
                    <a:tint val="75000"/>
                  </a:schemeClr>
                </a:solidFill>
              </a:defRPr>
            </a:lvl3pPr>
            <a:lvl4pPr marL="2193118" indent="0" algn="ctr">
              <a:buNone/>
              <a:defRPr>
                <a:solidFill>
                  <a:schemeClr val="tx1">
                    <a:tint val="75000"/>
                  </a:schemeClr>
                </a:solidFill>
              </a:defRPr>
            </a:lvl4pPr>
            <a:lvl5pPr marL="2924159" indent="0" algn="ctr">
              <a:buNone/>
              <a:defRPr>
                <a:solidFill>
                  <a:schemeClr val="tx1">
                    <a:tint val="75000"/>
                  </a:schemeClr>
                </a:solidFill>
              </a:defRPr>
            </a:lvl5pPr>
            <a:lvl6pPr marL="3655201" indent="0" algn="ctr">
              <a:buNone/>
              <a:defRPr>
                <a:solidFill>
                  <a:schemeClr val="tx1">
                    <a:tint val="75000"/>
                  </a:schemeClr>
                </a:solidFill>
              </a:defRPr>
            </a:lvl6pPr>
            <a:lvl7pPr marL="4386234" indent="0" algn="ctr">
              <a:buNone/>
              <a:defRPr>
                <a:solidFill>
                  <a:schemeClr val="tx1">
                    <a:tint val="75000"/>
                  </a:schemeClr>
                </a:solidFill>
              </a:defRPr>
            </a:lvl7pPr>
            <a:lvl8pPr marL="5117277" indent="0" algn="ctr">
              <a:buNone/>
              <a:defRPr>
                <a:solidFill>
                  <a:schemeClr val="tx1">
                    <a:tint val="75000"/>
                  </a:schemeClr>
                </a:solidFill>
              </a:defRPr>
            </a:lvl8pPr>
            <a:lvl9pPr marL="5848317"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93152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06865" y="1438276"/>
            <a:ext cx="6701630" cy="1632446"/>
          </a:xfrm>
        </p:spPr>
        <p:txBody>
          <a:bodyPr/>
          <a:lstStyle>
            <a:lvl1pPr marL="407760" indent="-407760">
              <a:lnSpc>
                <a:spcPct val="90000"/>
              </a:lnSpc>
              <a:defRPr sz="2400"/>
            </a:lvl1pPr>
            <a:lvl2pPr marL="807591" indent="-390309">
              <a:lnSpc>
                <a:spcPct val="90000"/>
              </a:lnSpc>
              <a:defRPr sz="2200"/>
            </a:lvl2pPr>
            <a:lvl3pPr marL="1143955" indent="-345883">
              <a:lnSpc>
                <a:spcPct val="90000"/>
              </a:lnSpc>
              <a:defRPr sz="1900"/>
            </a:lvl3pPr>
            <a:lvl4pPr marL="1472384" indent="-328431">
              <a:lnSpc>
                <a:spcPct val="90000"/>
              </a:lnSpc>
              <a:defRPr sz="1800"/>
            </a:lvl4pPr>
            <a:lvl5pPr marL="1818267" indent="-336361">
              <a:lnSpc>
                <a:spcPct val="90000"/>
              </a:lnSpc>
              <a:defRPr sz="18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420003" y="1438276"/>
            <a:ext cx="6768323" cy="1632446"/>
          </a:xfrm>
        </p:spPr>
        <p:txBody>
          <a:bodyPr/>
          <a:lstStyle>
            <a:lvl1pPr marL="417278" indent="-417278">
              <a:lnSpc>
                <a:spcPct val="90000"/>
              </a:lnSpc>
              <a:defRPr sz="2400"/>
            </a:lvl1pPr>
            <a:lvl2pPr marL="807591" indent="-407760">
              <a:lnSpc>
                <a:spcPct val="90000"/>
              </a:lnSpc>
              <a:defRPr sz="2200"/>
            </a:lvl2pPr>
            <a:lvl3pPr marL="1153473" indent="-363335">
              <a:lnSpc>
                <a:spcPct val="90000"/>
              </a:lnSpc>
              <a:defRPr sz="1900"/>
            </a:lvl3pPr>
            <a:lvl4pPr marL="1472384" indent="-318912">
              <a:lnSpc>
                <a:spcPct val="90000"/>
              </a:lnSpc>
              <a:defRPr sz="1800"/>
            </a:lvl4pPr>
            <a:lvl5pPr marL="1818267" indent="-328431">
              <a:lnSpc>
                <a:spcPct val="90000"/>
              </a:lnSpc>
              <a:defRPr sz="18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8" y="7613938"/>
            <a:ext cx="1646349" cy="524227"/>
          </a:xfrm>
          <a:prstGeom prst="rect">
            <a:avLst/>
          </a:prstGeom>
        </p:spPr>
      </p:pic>
    </p:spTree>
    <p:extLst>
      <p:ext uri="{BB962C8B-B14F-4D97-AF65-F5344CB8AC3E}">
        <p14:creationId xmlns:p14="http://schemas.microsoft.com/office/powerpoint/2010/main" val="1560734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8" y="274322"/>
            <a:ext cx="13382301" cy="897476"/>
          </a:xfrm>
        </p:spPr>
        <p:txBody>
          <a:bodyPr/>
          <a:lstStyle>
            <a:lvl1pPr>
              <a:defRPr sz="65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8" y="1737359"/>
            <a:ext cx="13382301" cy="1249060"/>
          </a:xfrm>
        </p:spPr>
        <p:txBody>
          <a:bodyPr/>
          <a:lstStyle>
            <a:lvl1pPr marL="3811" indent="0">
              <a:spcBef>
                <a:spcPts val="0"/>
              </a:spcBef>
              <a:spcAft>
                <a:spcPts val="1080"/>
              </a:spcAft>
              <a:buSzPct val="80000"/>
              <a:buFont typeface="Arial" pitchFamily="34" charset="0"/>
              <a:buNone/>
              <a:defRPr sz="4800" spc="-120" baseline="0">
                <a:gradFill>
                  <a:gsLst>
                    <a:gs pos="0">
                      <a:srgbClr val="595959"/>
                    </a:gs>
                    <a:gs pos="86000">
                      <a:srgbClr val="595959"/>
                    </a:gs>
                  </a:gsLst>
                  <a:lin ang="5400000" scaled="0"/>
                </a:gradFill>
                <a:latin typeface="Segoe UI Light" pitchFamily="34" charset="0"/>
              </a:defRPr>
            </a:lvl1pPr>
            <a:lvl2pPr marL="3811" indent="0">
              <a:spcBef>
                <a:spcPts val="0"/>
              </a:spcBef>
              <a:buSzPct val="80000"/>
              <a:buFont typeface="Arial" pitchFamily="34" charset="0"/>
              <a:buNone/>
              <a:defRPr sz="2400" spc="-60" baseline="0">
                <a:gradFill>
                  <a:gsLst>
                    <a:gs pos="0">
                      <a:srgbClr val="595959"/>
                    </a:gs>
                    <a:gs pos="86000">
                      <a:srgbClr val="595959"/>
                    </a:gs>
                  </a:gsLst>
                  <a:lin ang="5400000" scaled="0"/>
                </a:gradFill>
              </a:defRPr>
            </a:lvl2pPr>
            <a:lvl3pPr marL="1510746" indent="-483897">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926058" indent="-41531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2329940" indent="-40388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078641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3098" y="2680937"/>
            <a:ext cx="10050843" cy="1631035"/>
          </a:xfrm>
        </p:spPr>
        <p:txBody>
          <a:bodyPr anchor="ctr" anchorCtr="0">
            <a:noAutofit/>
          </a:bodyPr>
          <a:lstStyle>
            <a:lvl1pPr>
              <a:lnSpc>
                <a:spcPct val="90000"/>
              </a:lnSpc>
              <a:defRPr sz="79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623098" y="5534810"/>
            <a:ext cx="6546905" cy="1373915"/>
          </a:xfrm>
        </p:spPr>
        <p:txBody>
          <a:bodyPr/>
          <a:lstStyle>
            <a:lvl1pPr marL="0" indent="0">
              <a:buFont typeface="Arial" pitchFamily="34" charset="0"/>
              <a:buNone/>
              <a:defRPr sz="2900">
                <a:solidFill>
                  <a:schemeClr val="bg1">
                    <a:alpha val="98000"/>
                  </a:schemeClr>
                </a:solidFill>
                <a:latin typeface="+mj-lt"/>
              </a:defRPr>
            </a:lvl1pPr>
            <a:lvl2pPr marL="552542" indent="0">
              <a:buFont typeface="Arial" pitchFamily="34" charset="0"/>
              <a:buNone/>
              <a:defRPr/>
            </a:lvl2pPr>
            <a:lvl3pPr marL="1026967" indent="0">
              <a:buFont typeface="Arial" pitchFamily="34" charset="0"/>
              <a:buNone/>
              <a:defRPr/>
            </a:lvl3pPr>
            <a:lvl4pPr marL="1510917" indent="0">
              <a:buFont typeface="Arial" pitchFamily="34" charset="0"/>
              <a:buNone/>
              <a:defRPr/>
            </a:lvl4pPr>
            <a:lvl5pPr marL="1926277"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spTree>
    <p:extLst>
      <p:ext uri="{BB962C8B-B14F-4D97-AF65-F5344CB8AC3E}">
        <p14:creationId xmlns:p14="http://schemas.microsoft.com/office/powerpoint/2010/main" val="2801846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Title Accent Color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087" y="2501007"/>
            <a:ext cx="13984227" cy="1618456"/>
          </a:xfrm>
          <a:noFill/>
        </p:spPr>
        <p:txBody>
          <a:bodyPr tIns="91440" bIns="91440" anchor="t" anchorCtr="0"/>
          <a:lstStyle>
            <a:lvl1pPr>
              <a:defRPr sz="10352" spc="-118"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333545274"/>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4pt Title">
    <p:spTree>
      <p:nvGrpSpPr>
        <p:cNvPr id="1" name=""/>
        <p:cNvGrpSpPr/>
        <p:nvPr/>
      </p:nvGrpSpPr>
      <p:grpSpPr>
        <a:xfrm>
          <a:off x="0" y="0"/>
          <a:ext cx="0" cy="0"/>
          <a:chOff x="0" y="0"/>
          <a:chExt cx="0" cy="0"/>
        </a:xfrm>
      </p:grpSpPr>
      <p:sp>
        <p:nvSpPr>
          <p:cNvPr id="3" name="Slide Number Placeholder 2"/>
          <p:cNvSpPr>
            <a:spLocks noGrp="1"/>
          </p:cNvSpPr>
          <p:nvPr>
            <p:ph type="sldNum" sz="quarter" idx="13"/>
          </p:nvPr>
        </p:nvSpPr>
        <p:spPr>
          <a:xfrm>
            <a:off x="13640601" y="7724691"/>
            <a:ext cx="666715" cy="161379"/>
          </a:xfrm>
          <a:prstGeom prst="rect">
            <a:avLst/>
          </a:prstGeom>
        </p:spPr>
        <p:txBody>
          <a:bodyPr/>
          <a:lstStyle/>
          <a:p>
            <a:fld id="{27258FFF-F925-446B-8502-81C933981705}" type="slidenum">
              <a:rPr lang="en-US" smtClean="0"/>
              <a:pPr/>
              <a:t>‹#›</a:t>
            </a:fld>
            <a:endParaRPr lang="en-US"/>
          </a:p>
        </p:txBody>
      </p:sp>
      <p:sp>
        <p:nvSpPr>
          <p:cNvPr id="9" name="Text Placeholder 4"/>
          <p:cNvSpPr>
            <a:spLocks noGrp="1"/>
          </p:cNvSpPr>
          <p:nvPr>
            <p:ph type="body" sz="quarter" idx="10"/>
          </p:nvPr>
        </p:nvSpPr>
        <p:spPr>
          <a:xfrm>
            <a:off x="323299" y="390744"/>
            <a:ext cx="7529750" cy="640420"/>
          </a:xfrm>
        </p:spPr>
        <p:txBody>
          <a:bodyPr lIns="134453" tIns="107563" rIns="134453" bIns="107563" anchor="ctr" anchorCtr="0"/>
          <a:lstStyle>
            <a:lvl1pPr marL="0" indent="0">
              <a:lnSpc>
                <a:spcPts val="3294"/>
              </a:lnSpc>
              <a:spcBef>
                <a:spcPts val="0"/>
              </a:spcBef>
              <a:buFontTx/>
              <a:buNone/>
              <a:defRPr sz="2880">
                <a:solidFill>
                  <a:schemeClr val="tx2"/>
                </a:solidFill>
                <a:latin typeface="+mj-lt"/>
              </a:defRPr>
            </a:lvl1pPr>
            <a:lvl2pPr marL="403322" indent="0">
              <a:buFontTx/>
              <a:buNone/>
              <a:defRPr sz="2880">
                <a:latin typeface="Segoe Pro Light"/>
              </a:defRPr>
            </a:lvl2pPr>
            <a:lvl3pPr marL="672202" indent="0">
              <a:buFontTx/>
              <a:buNone/>
              <a:defRPr sz="2880">
                <a:latin typeface="Segoe Pro Light"/>
              </a:defRPr>
            </a:lvl3pPr>
            <a:lvl4pPr marL="941080" indent="0">
              <a:buFontTx/>
              <a:buNone/>
              <a:defRPr sz="2880">
                <a:latin typeface="Segoe Pro Light"/>
              </a:defRPr>
            </a:lvl4pPr>
            <a:lvl5pPr marL="1209960" indent="0">
              <a:buFontTx/>
              <a:buNone/>
              <a:defRPr sz="2880">
                <a:latin typeface="Segoe Pro Light"/>
              </a:defRPr>
            </a:lvl5pPr>
          </a:lstStyle>
          <a:p>
            <a:pPr lvl="0"/>
            <a:r>
              <a:rPr lang="ko-KR" altLang="en-US" smtClean="0"/>
              <a:t>마스터 텍스트 스타일을 편집합니다</a:t>
            </a:r>
          </a:p>
        </p:txBody>
      </p:sp>
      <p:sp>
        <p:nvSpPr>
          <p:cNvPr id="5" name="Footer Placeholder 2"/>
          <p:cNvSpPr>
            <a:spLocks noGrp="1"/>
          </p:cNvSpPr>
          <p:nvPr>
            <p:ph type="ftr" sz="quarter" idx="3"/>
          </p:nvPr>
        </p:nvSpPr>
        <p:spPr>
          <a:xfrm>
            <a:off x="537855" y="7724691"/>
            <a:ext cx="4631528" cy="161379"/>
          </a:xfrm>
          <a:prstGeom prst="rect">
            <a:avLst/>
          </a:prstGeom>
        </p:spPr>
        <p:txBody>
          <a:bodyPr vert="horz" lIns="0" tIns="0" rIns="67227" bIns="0" rtlCol="0" anchor="ctr"/>
          <a:lstStyle>
            <a:lvl1pPr marL="0" algn="l" defTabSz="1097203" rtl="0" eaLnBrk="1" latinLnBrk="0" hangingPunct="1">
              <a:defRPr lang="en-US" sz="1120" kern="1200">
                <a:solidFill>
                  <a:schemeClr val="tx2"/>
                </a:solidFill>
                <a:latin typeface="+mn-lt"/>
                <a:ea typeface="+mn-ea"/>
                <a:cs typeface="+mn-cs"/>
              </a:defRPr>
            </a:lvl1pPr>
          </a:lstStyle>
          <a:p>
            <a:r>
              <a:rPr lang="en-US" dirty="0" smtClean="0"/>
              <a:t>Windows Azure</a:t>
            </a:r>
            <a:endParaRPr lang="en-US" dirty="0"/>
          </a:p>
        </p:txBody>
      </p:sp>
    </p:spTree>
    <p:extLst>
      <p:ext uri="{BB962C8B-B14F-4D97-AF65-F5344CB8AC3E}">
        <p14:creationId xmlns:p14="http://schemas.microsoft.com/office/powerpoint/2010/main" val="1271995778"/>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102"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2" y="1737359"/>
            <a:ext cx="13382301" cy="1135696"/>
          </a:xfrm>
        </p:spPr>
        <p:txBody>
          <a:bodyPr/>
          <a:lstStyle>
            <a:lvl1pPr marL="0" indent="0">
              <a:spcBef>
                <a:spcPts val="0"/>
              </a:spcBef>
              <a:spcAft>
                <a:spcPts val="1080"/>
              </a:spcAft>
              <a:buNone/>
              <a:defRPr sz="4800" spc="-120" baseline="0">
                <a:latin typeface="Segoe UI Light" pitchFamily="34" charset="0"/>
              </a:defRPr>
            </a:lvl1pPr>
            <a:lvl2pPr marL="0" indent="0">
              <a:spcBef>
                <a:spcPts val="0"/>
              </a:spcBef>
              <a:spcAft>
                <a:spcPts val="480"/>
              </a:spcAft>
              <a:buNone/>
              <a:defRPr sz="2400" spc="-6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80"/>
              </a:spcAft>
              <a:buNone/>
              <a:defRPr sz="2400"/>
            </a:lvl3pPr>
            <a:lvl4pPr marL="0" indent="0">
              <a:spcBef>
                <a:spcPts val="0"/>
              </a:spcBef>
              <a:spcAft>
                <a:spcPts val="480"/>
              </a:spcAft>
              <a:buNone/>
              <a:defRPr/>
            </a:lvl4pPr>
            <a:lvl5pPr marL="0" indent="0">
              <a:spcBef>
                <a:spcPts val="0"/>
              </a:spcBef>
              <a:spcAft>
                <a:spcPts val="48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90713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23102"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2" y="1737363"/>
            <a:ext cx="13382301" cy="24052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91383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23102" y="1737363"/>
            <a:ext cx="13382301" cy="2405274"/>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68878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42784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9823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2" y="1737363"/>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315208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2" y="1737363"/>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2" y="7486655"/>
            <a:ext cx="14630402" cy="742950"/>
          </a:xfrm>
          <a:solidFill>
            <a:srgbClr val="FFFF99"/>
          </a:solidFill>
        </p:spPr>
        <p:txBody>
          <a:bodyPr wrap="square" lIns="182819" tIns="91408" rIns="182819" bIns="91408" anchor="b" anchorCtr="0">
            <a:noAutofit/>
          </a:bodyPr>
          <a:lstStyle>
            <a:lvl1pPr algn="r">
              <a:buFont typeface="Arial" pitchFamily="34" charset="0"/>
              <a:buNone/>
              <a:defRPr spc="-61"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4213764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3099" y="2680938"/>
            <a:ext cx="10050843" cy="1631035"/>
          </a:xfrm>
        </p:spPr>
        <p:txBody>
          <a:bodyPr anchor="ctr" anchorCtr="0">
            <a:noAutofit/>
          </a:bodyPr>
          <a:lstStyle>
            <a:lvl1pPr>
              <a:lnSpc>
                <a:spcPct val="90000"/>
              </a:lnSpc>
              <a:defRPr sz="79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623099" y="5534811"/>
            <a:ext cx="6546905" cy="1373915"/>
          </a:xfrm>
        </p:spPr>
        <p:txBody>
          <a:bodyPr/>
          <a:lstStyle>
            <a:lvl1pPr marL="0" indent="0">
              <a:buFont typeface="Arial" pitchFamily="34" charset="0"/>
              <a:buNone/>
              <a:defRPr sz="2900">
                <a:solidFill>
                  <a:schemeClr val="bg1">
                    <a:alpha val="98000"/>
                  </a:schemeClr>
                </a:solidFill>
                <a:latin typeface="+mj-lt"/>
              </a:defRPr>
            </a:lvl1pPr>
            <a:lvl2pPr marL="552480" indent="0">
              <a:buFont typeface="Arial" pitchFamily="34" charset="0"/>
              <a:buNone/>
              <a:defRPr/>
            </a:lvl2pPr>
            <a:lvl3pPr marL="1026850" indent="0">
              <a:buFont typeface="Arial" pitchFamily="34" charset="0"/>
              <a:buNone/>
              <a:defRPr/>
            </a:lvl3pPr>
            <a:lvl4pPr marL="1510746" indent="0">
              <a:buFont typeface="Arial" pitchFamily="34" charset="0"/>
              <a:buNone/>
              <a:defRPr/>
            </a:lvl4pPr>
            <a:lvl5pPr marL="1926058"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100" y="274320"/>
            <a:ext cx="2998173" cy="348406"/>
          </a:xfrm>
          <a:prstGeom prst="rect">
            <a:avLst/>
          </a:prstGeom>
        </p:spPr>
      </p:pic>
    </p:spTree>
    <p:extLst>
      <p:ext uri="{BB962C8B-B14F-4D97-AF65-F5344CB8AC3E}">
        <p14:creationId xmlns:p14="http://schemas.microsoft.com/office/powerpoint/2010/main" val="2639135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8" y="274322"/>
            <a:ext cx="13382301" cy="897476"/>
          </a:xfrm>
        </p:spPr>
        <p:txBody>
          <a:bodyPr/>
          <a:lstStyle>
            <a:lvl1pPr>
              <a:defRPr sz="65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8" y="1737359"/>
            <a:ext cx="13382301" cy="1135696"/>
          </a:xfrm>
        </p:spPr>
        <p:txBody>
          <a:bodyPr/>
          <a:lstStyle>
            <a:lvl1pPr marL="3811" indent="0">
              <a:spcBef>
                <a:spcPts val="0"/>
              </a:spcBef>
              <a:spcAft>
                <a:spcPts val="1080"/>
              </a:spcAft>
              <a:buSzPct val="80000"/>
              <a:buFont typeface="Arial" pitchFamily="34" charset="0"/>
              <a:buNone/>
              <a:defRPr sz="4800" spc="-120" baseline="0">
                <a:gradFill>
                  <a:gsLst>
                    <a:gs pos="0">
                      <a:srgbClr val="595959"/>
                    </a:gs>
                    <a:gs pos="86000">
                      <a:srgbClr val="595959"/>
                    </a:gs>
                  </a:gsLst>
                  <a:lin ang="5400000" scaled="0"/>
                </a:gradFill>
                <a:latin typeface="Segoe UI Light" pitchFamily="34" charset="0"/>
              </a:defRPr>
            </a:lvl1pPr>
            <a:lvl2pPr marL="3811" indent="0">
              <a:spcBef>
                <a:spcPts val="0"/>
              </a:spcBef>
              <a:buSzPct val="80000"/>
              <a:buFont typeface="Arial" pitchFamily="34" charset="0"/>
              <a:buNone/>
              <a:defRPr sz="2400" spc="-60" baseline="0">
                <a:gradFill>
                  <a:gsLst>
                    <a:gs pos="0">
                      <a:srgbClr val="595959"/>
                    </a:gs>
                    <a:gs pos="86000">
                      <a:srgbClr val="595959"/>
                    </a:gs>
                  </a:gsLst>
                  <a:lin ang="5400000" scaled="0"/>
                </a:gradFill>
              </a:defRPr>
            </a:lvl2pPr>
            <a:lvl3pPr marL="1510746" indent="-483897">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926058" indent="-41531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2329940" indent="-40388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5" y="7647057"/>
            <a:ext cx="2018831" cy="234601"/>
          </a:xfrm>
          <a:prstGeom prst="rect">
            <a:avLst/>
          </a:prstGeom>
        </p:spPr>
      </p:pic>
    </p:spTree>
    <p:extLst>
      <p:ext uri="{BB962C8B-B14F-4D97-AF65-F5344CB8AC3E}">
        <p14:creationId xmlns:p14="http://schemas.microsoft.com/office/powerpoint/2010/main" val="8854707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8" y="274322"/>
            <a:ext cx="13382301" cy="897476"/>
          </a:xfrm>
        </p:spPr>
        <p:txBody>
          <a:bodyPr/>
          <a:lstStyle>
            <a:lvl1pPr algn="l" defTabSz="1097294" rtl="0" eaLnBrk="1" latinLnBrk="0" hangingPunct="1">
              <a:lnSpc>
                <a:spcPct val="90000"/>
              </a:lnSpc>
              <a:spcBef>
                <a:spcPct val="0"/>
              </a:spcBef>
              <a:buNone/>
              <a:defRPr lang="en-US" sz="6500" b="0" kern="1200" cap="none" spc="-12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8" y="1737360"/>
            <a:ext cx="13382301" cy="2518843"/>
          </a:xfrm>
        </p:spPr>
        <p:txBody>
          <a:bodyPr/>
          <a:lstStyle>
            <a:lvl1pPr marL="0" indent="0">
              <a:spcBef>
                <a:spcPts val="0"/>
              </a:spcBef>
              <a:spcAft>
                <a:spcPts val="0"/>
              </a:spcAft>
              <a:buFont typeface="Arial" pitchFamily="34" charset="0"/>
              <a:buNone/>
              <a:defRPr lang="en-US" sz="3800" kern="1200" dirty="0" smtClean="0">
                <a:gradFill>
                  <a:gsLst>
                    <a:gs pos="0">
                      <a:srgbClr val="595959"/>
                    </a:gs>
                    <a:gs pos="86000">
                      <a:srgbClr val="595959"/>
                    </a:gs>
                  </a:gsLst>
                  <a:lin ang="5400000" scaled="0"/>
                </a:gradFill>
                <a:latin typeface="+mn-lt"/>
                <a:ea typeface="+mn-ea"/>
                <a:cs typeface="+mn-cs"/>
              </a:defRPr>
            </a:lvl1pPr>
            <a:lvl2pPr marL="826814" indent="-411502">
              <a:spcBef>
                <a:spcPts val="0"/>
              </a:spcBef>
              <a:spcAft>
                <a:spcPts val="0"/>
              </a:spcAft>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80"/>
              </a:spcAft>
              <a:buNone/>
              <a:defRPr sz="2400"/>
            </a:lvl3pPr>
            <a:lvl4pPr marL="0" indent="0">
              <a:spcBef>
                <a:spcPts val="0"/>
              </a:spcBef>
              <a:spcAft>
                <a:spcPts val="480"/>
              </a:spcAft>
              <a:buNone/>
              <a:defRPr/>
            </a:lvl4pPr>
            <a:lvl5pPr marL="411502" indent="-411502">
              <a:spcBef>
                <a:spcPts val="0"/>
              </a:spcBef>
              <a:spcAft>
                <a:spcPts val="480"/>
              </a:spcAft>
              <a:buFont typeface="Arial" pitchFamily="34" charset="0"/>
              <a:buChar char="•"/>
              <a:defRPr/>
            </a:lvl5pPr>
            <a:lvl6pPr marL="1240221" indent="-411502">
              <a:buFont typeface="Arial" pitchFamily="34" charset="0"/>
              <a:buChar char="•"/>
              <a:defRPr sz="2900">
                <a:gradFill>
                  <a:gsLst>
                    <a:gs pos="0">
                      <a:srgbClr val="595959"/>
                    </a:gs>
                    <a:gs pos="86000">
                      <a:srgbClr val="595959"/>
                    </a:gs>
                  </a:gsLst>
                  <a:lin ang="5400000" scaled="0"/>
                </a:gradFill>
              </a:defRPr>
            </a:lvl6pPr>
            <a:lvl7pPr marL="1506936" indent="-270524">
              <a:defRPr>
                <a:gradFill>
                  <a:gsLst>
                    <a:gs pos="0">
                      <a:srgbClr val="595959"/>
                    </a:gs>
                    <a:gs pos="86000">
                      <a:srgbClr val="595959"/>
                    </a:gs>
                  </a:gsLst>
                  <a:lin ang="5400000" scaled="0"/>
                </a:gradFill>
              </a:defRPr>
            </a:lvl7pPr>
            <a:lvl8pPr marL="1785080" indent="-278144">
              <a:defRPr>
                <a:gradFill>
                  <a:gsLst>
                    <a:gs pos="0">
                      <a:srgbClr val="595959"/>
                    </a:gs>
                    <a:gs pos="86000">
                      <a:srgbClr val="595959"/>
                    </a:gs>
                  </a:gsLst>
                  <a:lin ang="5400000" scaled="0"/>
                </a:gradFill>
              </a:defRPr>
            </a:lvl8pPr>
          </a:lstStyle>
          <a:p>
            <a:pPr marL="415312" lvl="0" indent="-415312" algn="l" defTabSz="1097294" rtl="0" eaLnBrk="1" latinLnBrk="0" hangingPunct="1">
              <a:lnSpc>
                <a:spcPct val="90000"/>
              </a:lnSpc>
              <a:spcBef>
                <a:spcPct val="20000"/>
              </a:spcBef>
              <a:buSzPct val="90000"/>
              <a:buFont typeface="Arial" pitchFamily="34" charset="0"/>
              <a:buChar char="•"/>
            </a:pPr>
            <a:r>
              <a:rPr lang="en-US" smtClean="0"/>
              <a:t>Click to edit Master text styles</a:t>
            </a:r>
          </a:p>
          <a:p>
            <a:pPr marL="415312" lvl="1" indent="-415312" algn="l" defTabSz="1097294" rtl="0" eaLnBrk="1" latinLnBrk="0" hangingPunct="1">
              <a:lnSpc>
                <a:spcPct val="90000"/>
              </a:lnSpc>
              <a:spcBef>
                <a:spcPct val="20000"/>
              </a:spcBef>
              <a:buSzPct val="90000"/>
              <a:buFont typeface="Arial" pitchFamily="34" charset="0"/>
              <a:buChar char="•"/>
            </a:pPr>
            <a:r>
              <a:rPr lang="en-US" smtClean="0"/>
              <a:t>Second level</a:t>
            </a:r>
          </a:p>
          <a:p>
            <a:pPr marL="415312" lvl="2" indent="-415312" algn="l" defTabSz="1097294" rtl="0" eaLnBrk="1" latinLnBrk="0" hangingPunct="1">
              <a:lnSpc>
                <a:spcPct val="90000"/>
              </a:lnSpc>
              <a:spcBef>
                <a:spcPct val="20000"/>
              </a:spcBef>
              <a:buSzPct val="90000"/>
              <a:buFont typeface="Arial" pitchFamily="34" charset="0"/>
              <a:buChar char="•"/>
            </a:pPr>
            <a:r>
              <a:rPr lang="en-US" smtClean="0"/>
              <a:t>Third level</a:t>
            </a:r>
          </a:p>
          <a:p>
            <a:pPr marL="415312" lvl="3" indent="-415312" algn="l" defTabSz="1097294" rtl="0" eaLnBrk="1" latinLnBrk="0" hangingPunct="1">
              <a:lnSpc>
                <a:spcPct val="90000"/>
              </a:lnSpc>
              <a:spcBef>
                <a:spcPct val="20000"/>
              </a:spcBef>
              <a:buSzPct val="90000"/>
              <a:buFont typeface="Arial" pitchFamily="34" charset="0"/>
              <a:buChar char="•"/>
            </a:pPr>
            <a:r>
              <a:rPr lang="en-US" smtClean="0"/>
              <a:t>Fourth level</a:t>
            </a:r>
          </a:p>
          <a:p>
            <a:pPr marL="415312" lvl="4" indent="-415312" algn="l" defTabSz="1097294"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5" y="7647057"/>
            <a:ext cx="2018831" cy="234601"/>
          </a:xfrm>
          <a:prstGeom prst="rect">
            <a:avLst/>
          </a:prstGeom>
        </p:spPr>
      </p:pic>
    </p:spTree>
    <p:extLst>
      <p:ext uri="{BB962C8B-B14F-4D97-AF65-F5344CB8AC3E}">
        <p14:creationId xmlns:p14="http://schemas.microsoft.com/office/powerpoint/2010/main" val="1016765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8" y="274322"/>
            <a:ext cx="13382301" cy="897476"/>
          </a:xfrm>
        </p:spPr>
        <p:txBody>
          <a:bodyPr/>
          <a:lstStyle>
            <a:lvl1pPr>
              <a:defRPr sz="6500"/>
            </a:lvl1pPr>
          </a:lstStyle>
          <a:p>
            <a:r>
              <a:rPr lang="en-US" smtClean="0"/>
              <a:t>Click to edit Master title style</a:t>
            </a:r>
            <a:endParaRPr lang="en-US" dirty="0"/>
          </a:p>
        </p:txBody>
      </p:sp>
      <p:sp>
        <p:nvSpPr>
          <p:cNvPr id="3" name="Content Placeholder 2"/>
          <p:cNvSpPr>
            <a:spLocks noGrp="1"/>
          </p:cNvSpPr>
          <p:nvPr>
            <p:ph sz="half" idx="1"/>
          </p:nvPr>
        </p:nvSpPr>
        <p:spPr>
          <a:xfrm>
            <a:off x="623099" y="1737360"/>
            <a:ext cx="6585395" cy="2932495"/>
          </a:xfrm>
        </p:spPr>
        <p:txBody>
          <a:bodyPr/>
          <a:lstStyle>
            <a:lvl1pPr marL="409597" indent="-409597">
              <a:lnSpc>
                <a:spcPct val="90000"/>
              </a:lnSpc>
              <a:buSzPct val="80000"/>
              <a:buFont typeface="Arial" pitchFamily="34" charset="0"/>
              <a:buChar char="•"/>
              <a:defRPr sz="3800"/>
            </a:lvl1pPr>
            <a:lvl2pPr marL="752516" indent="-342918">
              <a:lnSpc>
                <a:spcPct val="90000"/>
              </a:lnSpc>
              <a:buSzPct val="80000"/>
              <a:buFont typeface="Arial" pitchFamily="34" charset="0"/>
              <a:buChar char="•"/>
              <a:defRPr sz="3400"/>
            </a:lvl2pPr>
            <a:lvl3pPr marL="1097338" indent="-344823">
              <a:lnSpc>
                <a:spcPct val="90000"/>
              </a:lnSpc>
              <a:buSzPct val="80000"/>
              <a:buFont typeface="Arial" pitchFamily="34" charset="0"/>
              <a:buChar char="•"/>
              <a:defRPr sz="2900"/>
            </a:lvl3pPr>
            <a:lvl4pPr marL="2055605" indent="-270524">
              <a:lnSpc>
                <a:spcPct val="90000"/>
              </a:lnSpc>
              <a:buSzPct val="80000"/>
              <a:buFont typeface="Arial" pitchFamily="34" charset="0"/>
              <a:buChar char="•"/>
              <a:defRPr sz="2400"/>
            </a:lvl4pPr>
            <a:lvl5pPr marL="2333750" indent="-278144">
              <a:lnSpc>
                <a:spcPct val="90000"/>
              </a:lnSpc>
              <a:buSzPct val="80000"/>
              <a:buFont typeface="Arial" pitchFamily="34" charset="0"/>
              <a:buChar char="•"/>
              <a:defRPr sz="24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420002" y="1737360"/>
            <a:ext cx="6585395" cy="2932495"/>
          </a:xfrm>
        </p:spPr>
        <p:txBody>
          <a:bodyPr/>
          <a:lstStyle>
            <a:lvl1pPr marL="548669" indent="-548669">
              <a:lnSpc>
                <a:spcPct val="90000"/>
              </a:lnSpc>
              <a:buSzPct val="80000"/>
              <a:buFont typeface="Arial" pitchFamily="34" charset="0"/>
              <a:buChar char="•"/>
              <a:defRPr lang="en-US" sz="3800" kern="1200" dirty="0" smtClean="0">
                <a:gradFill>
                  <a:gsLst>
                    <a:gs pos="0">
                      <a:srgbClr val="595959"/>
                    </a:gs>
                    <a:gs pos="86000">
                      <a:srgbClr val="595959"/>
                    </a:gs>
                  </a:gsLst>
                  <a:lin ang="5400000" scaled="0"/>
                </a:gradFill>
                <a:latin typeface="+mn-lt"/>
                <a:ea typeface="+mn-ea"/>
                <a:cs typeface="+mn-cs"/>
              </a:defRPr>
            </a:lvl1pPr>
            <a:lvl2pPr marL="958266" indent="-548669">
              <a:lnSpc>
                <a:spcPct val="90000"/>
              </a:lnSpc>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1164016" indent="-411502">
              <a:lnSpc>
                <a:spcPct val="90000"/>
              </a:lnSpc>
              <a:buSzPct val="80000"/>
              <a:buFont typeface="Arial" pitchFamily="34" charset="0"/>
              <a:buChar char="•"/>
              <a:defRPr lang="en-US" sz="2900" kern="1200" dirty="0" smtClean="0">
                <a:gradFill>
                  <a:gsLst>
                    <a:gs pos="0">
                      <a:srgbClr val="595959"/>
                    </a:gs>
                    <a:gs pos="86000">
                      <a:srgbClr val="595959"/>
                    </a:gs>
                  </a:gsLst>
                  <a:lin ang="5400000" scaled="0"/>
                </a:gradFill>
                <a:latin typeface="+mn-lt"/>
                <a:ea typeface="+mn-ea"/>
                <a:cs typeface="+mn-cs"/>
              </a:defRPr>
            </a:lvl3pPr>
            <a:lvl4pPr marL="2196583" indent="-411502">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4pPr>
            <a:lvl5pPr marL="2467107" indent="-411502">
              <a:lnSpc>
                <a:spcPct val="90000"/>
              </a:lnSpc>
              <a:buSzPct val="80000"/>
              <a:buFont typeface="Arial" pitchFamily="34" charset="0"/>
              <a:buChar char="•"/>
              <a:defRPr lang="en-US" sz="2400" kern="1200" dirty="0">
                <a:gradFill>
                  <a:gsLst>
                    <a:gs pos="0">
                      <a:srgbClr val="595959"/>
                    </a:gs>
                    <a:gs pos="86000">
                      <a:srgbClr val="595959"/>
                    </a:gs>
                  </a:gsLst>
                  <a:lin ang="5400000" scaled="0"/>
                </a:gradFill>
                <a:latin typeface="+mn-lt"/>
                <a:ea typeface="+mn-ea"/>
                <a:cs typeface="+mn-cs"/>
              </a:defRPr>
            </a:lvl5pPr>
            <a:lvl6pPr>
              <a:defRPr sz="2200"/>
            </a:lvl6pPr>
            <a:lvl7pPr>
              <a:defRPr sz="2200"/>
            </a:lvl7pPr>
            <a:lvl8pPr>
              <a:defRPr sz="2200"/>
            </a:lvl8pPr>
            <a:lvl9pPr>
              <a:defRPr sz="2200"/>
            </a:lvl9pPr>
          </a:lstStyle>
          <a:p>
            <a:pPr marL="409597" lvl="0" indent="-409597" algn="l" defTabSz="1097294" rtl="0" eaLnBrk="1" latinLnBrk="0" hangingPunct="1">
              <a:lnSpc>
                <a:spcPct val="90000"/>
              </a:lnSpc>
              <a:spcBef>
                <a:spcPct val="20000"/>
              </a:spcBef>
              <a:buSzPct val="80000"/>
              <a:buFont typeface="Arial" pitchFamily="34" charset="0"/>
              <a:buChar char="•"/>
            </a:pPr>
            <a:r>
              <a:rPr lang="en-US" smtClean="0"/>
              <a:t>Click to edit Master text styles</a:t>
            </a:r>
          </a:p>
          <a:p>
            <a:pPr marL="409597" lvl="1" indent="-409597" algn="l" defTabSz="1097294" rtl="0" eaLnBrk="1" latinLnBrk="0" hangingPunct="1">
              <a:lnSpc>
                <a:spcPct val="90000"/>
              </a:lnSpc>
              <a:spcBef>
                <a:spcPct val="20000"/>
              </a:spcBef>
              <a:buSzPct val="80000"/>
              <a:buFont typeface="Arial" pitchFamily="34" charset="0"/>
              <a:buChar char="•"/>
            </a:pPr>
            <a:r>
              <a:rPr lang="en-US" smtClean="0"/>
              <a:t>Second level</a:t>
            </a:r>
          </a:p>
          <a:p>
            <a:pPr marL="409597" lvl="2" indent="-409597" algn="l" defTabSz="1097294" rtl="0" eaLnBrk="1" latinLnBrk="0" hangingPunct="1">
              <a:lnSpc>
                <a:spcPct val="90000"/>
              </a:lnSpc>
              <a:spcBef>
                <a:spcPct val="20000"/>
              </a:spcBef>
              <a:buSzPct val="80000"/>
              <a:buFont typeface="Arial" pitchFamily="34" charset="0"/>
              <a:buChar char="•"/>
            </a:pPr>
            <a:r>
              <a:rPr lang="en-US" smtClean="0"/>
              <a:t>Third level</a:t>
            </a:r>
          </a:p>
          <a:p>
            <a:pPr marL="409597" lvl="3" indent="-409597" algn="l" defTabSz="1097294" rtl="0" eaLnBrk="1" latinLnBrk="0" hangingPunct="1">
              <a:lnSpc>
                <a:spcPct val="90000"/>
              </a:lnSpc>
              <a:spcBef>
                <a:spcPct val="20000"/>
              </a:spcBef>
              <a:buSzPct val="80000"/>
              <a:buFont typeface="Arial" pitchFamily="34" charset="0"/>
              <a:buChar char="•"/>
            </a:pPr>
            <a:r>
              <a:rPr lang="en-US" smtClean="0"/>
              <a:t>Fourth level</a:t>
            </a:r>
          </a:p>
          <a:p>
            <a:pPr marL="409597" lvl="4" indent="-409597" algn="l" defTabSz="1097294"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5" y="7647057"/>
            <a:ext cx="2018831" cy="234601"/>
          </a:xfrm>
          <a:prstGeom prst="rect">
            <a:avLst/>
          </a:prstGeom>
        </p:spPr>
      </p:pic>
      <p:pic>
        <p:nvPicPr>
          <p:cNvPr id="6" name="Picture 5"/>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7" y="7613934"/>
            <a:ext cx="1646349" cy="524227"/>
          </a:xfrm>
          <a:prstGeom prst="rect">
            <a:avLst/>
          </a:prstGeom>
        </p:spPr>
      </p:pic>
    </p:spTree>
    <p:extLst>
      <p:ext uri="{BB962C8B-B14F-4D97-AF65-F5344CB8AC3E}">
        <p14:creationId xmlns:p14="http://schemas.microsoft.com/office/powerpoint/2010/main" val="2288982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3098" y="274322"/>
            <a:ext cx="13382301" cy="897476"/>
          </a:xfrm>
        </p:spPr>
        <p:txBody>
          <a:bodyPr/>
          <a:lstStyle>
            <a:lvl1pPr>
              <a:defRPr sz="6500"/>
            </a:lvl1pPr>
          </a:lstStyle>
          <a:p>
            <a:r>
              <a:rPr lang="en-US" smtClean="0"/>
              <a:t>Click to edit Master title style</a:t>
            </a:r>
            <a:endParaRPr lang="en-US" dirty="0"/>
          </a:p>
        </p:txBody>
      </p:sp>
      <p:sp>
        <p:nvSpPr>
          <p:cNvPr id="3" name="Text Placeholder 2"/>
          <p:cNvSpPr>
            <a:spLocks noGrp="1"/>
          </p:cNvSpPr>
          <p:nvPr>
            <p:ph type="body" idx="1"/>
          </p:nvPr>
        </p:nvSpPr>
        <p:spPr>
          <a:xfrm>
            <a:off x="623099" y="1737360"/>
            <a:ext cx="6585395" cy="531838"/>
          </a:xfrm>
        </p:spPr>
        <p:txBody>
          <a:bodyPr anchor="b"/>
          <a:lstStyle>
            <a:lvl1pPr marL="0" indent="0">
              <a:lnSpc>
                <a:spcPct val="90000"/>
              </a:lnSpc>
              <a:spcBef>
                <a:spcPts val="0"/>
              </a:spcBef>
              <a:buNone/>
              <a:defRPr sz="3800" b="0">
                <a:latin typeface="Segoe UI Light" pitchFamily="34" charset="0"/>
              </a:defRPr>
            </a:lvl1pPr>
            <a:lvl2pPr marL="548647" indent="0">
              <a:buNone/>
              <a:defRPr sz="2400" b="1"/>
            </a:lvl2pPr>
            <a:lvl3pPr marL="1097294" indent="0">
              <a:buNone/>
              <a:defRPr sz="2200" b="1"/>
            </a:lvl3pPr>
            <a:lvl4pPr marL="1645941" indent="0">
              <a:buNone/>
              <a:defRPr sz="1900" b="1"/>
            </a:lvl4pPr>
            <a:lvl5pPr marL="2194590" indent="0">
              <a:buNone/>
              <a:defRPr sz="1900" b="1"/>
            </a:lvl5pPr>
            <a:lvl6pPr marL="2743237" indent="0">
              <a:buNone/>
              <a:defRPr sz="1900" b="1"/>
            </a:lvl6pPr>
            <a:lvl7pPr marL="3291883" indent="0">
              <a:buNone/>
              <a:defRPr sz="1900" b="1"/>
            </a:lvl7pPr>
            <a:lvl8pPr marL="3840531" indent="0">
              <a:buNone/>
              <a:defRPr sz="1900" b="1"/>
            </a:lvl8pPr>
            <a:lvl9pPr marL="4389178"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609601" y="2720155"/>
            <a:ext cx="6583680" cy="2334178"/>
          </a:xfrm>
        </p:spPr>
        <p:txBody>
          <a:bodyPr/>
          <a:lstStyle>
            <a:lvl1pPr marL="483897" indent="-483897">
              <a:buSzPct val="80000"/>
              <a:buFont typeface="Arial" pitchFamily="34" charset="0"/>
              <a:buChar char="•"/>
              <a:defRPr sz="3400"/>
            </a:lvl1pPr>
            <a:lvl2pPr marL="893494" indent="-386736">
              <a:buSzPct val="80000"/>
              <a:buFont typeface="Arial" pitchFamily="34" charset="0"/>
              <a:buChar char="•"/>
              <a:defRPr sz="3400"/>
            </a:lvl2pPr>
            <a:lvl3pPr marL="1232602" indent="-339108" defTabSz="1236411">
              <a:buSzPct val="80000"/>
              <a:buFont typeface="Arial" pitchFamily="34" charset="0"/>
              <a:buChar char="•"/>
              <a:defRPr sz="2900"/>
            </a:lvl3pPr>
            <a:lvl4pPr marL="1581235" indent="-344823">
              <a:buSzPct val="80000"/>
              <a:buFont typeface="Arial" pitchFamily="34" charset="0"/>
              <a:buChar char="•"/>
              <a:defRPr sz="2400"/>
            </a:lvl4pPr>
            <a:lvl5pPr marL="1849854" indent="-268619">
              <a:buSzPct val="80000"/>
              <a:buFont typeface="Arial" pitchFamily="34" charset="0"/>
              <a:buChar char="•"/>
              <a:defRPr sz="24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420002" y="1737360"/>
            <a:ext cx="6585395" cy="531838"/>
          </a:xfrm>
        </p:spPr>
        <p:txBody>
          <a:bodyPr anchor="b"/>
          <a:lstStyle>
            <a:lvl1pPr marL="0" indent="0">
              <a:lnSpc>
                <a:spcPct val="90000"/>
              </a:lnSpc>
              <a:spcBef>
                <a:spcPts val="0"/>
              </a:spcBef>
              <a:buNone/>
              <a:defRPr sz="3800" b="0">
                <a:latin typeface="Segoe UI Light" pitchFamily="34" charset="0"/>
              </a:defRPr>
            </a:lvl1pPr>
            <a:lvl2pPr marL="548647" indent="0">
              <a:buNone/>
              <a:defRPr sz="2400" b="1"/>
            </a:lvl2pPr>
            <a:lvl3pPr marL="1097294" indent="0">
              <a:buNone/>
              <a:defRPr sz="2200" b="1"/>
            </a:lvl3pPr>
            <a:lvl4pPr marL="1645941" indent="0">
              <a:buNone/>
              <a:defRPr sz="1900" b="1"/>
            </a:lvl4pPr>
            <a:lvl5pPr marL="2194590" indent="0">
              <a:buNone/>
              <a:defRPr sz="1900" b="1"/>
            </a:lvl5pPr>
            <a:lvl6pPr marL="2743237" indent="0">
              <a:buNone/>
              <a:defRPr sz="1900" b="1"/>
            </a:lvl6pPr>
            <a:lvl7pPr marL="3291883" indent="0">
              <a:buNone/>
              <a:defRPr sz="1900" b="1"/>
            </a:lvl7pPr>
            <a:lvl8pPr marL="3840531" indent="0">
              <a:buNone/>
              <a:defRPr sz="1900" b="1"/>
            </a:lvl8pPr>
            <a:lvl9pPr marL="4389178"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7420002" y="2720155"/>
            <a:ext cx="6585395" cy="2334178"/>
          </a:xfrm>
        </p:spPr>
        <p:txBody>
          <a:bodyPr/>
          <a:lstStyle>
            <a:lvl1pPr marL="355604" indent="-355604">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1pPr>
            <a:lvl2pPr marL="548669" indent="-548669">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918259" indent="-411502">
              <a:buSzPct val="80000"/>
              <a:buFont typeface="Arial" pitchFamily="34" charset="0"/>
              <a:buChar char="•"/>
              <a:defRPr lang="en-US" sz="2900" kern="1200" dirty="0" smtClean="0">
                <a:gradFill>
                  <a:gsLst>
                    <a:gs pos="0">
                      <a:srgbClr val="595959"/>
                    </a:gs>
                    <a:gs pos="86000">
                      <a:srgbClr val="595959"/>
                    </a:gs>
                  </a:gsLst>
                  <a:lin ang="5400000" scaled="0"/>
                </a:gradFill>
                <a:latin typeface="+mn-lt"/>
                <a:ea typeface="+mn-ea"/>
                <a:cs typeface="+mn-cs"/>
              </a:defRPr>
            </a:lvl3pPr>
            <a:lvl4pPr marL="1647912" indent="-411502">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4pPr>
            <a:lvl5pPr marL="1304995" indent="-411502">
              <a:buSzPct val="80000"/>
              <a:buFont typeface="Arial" pitchFamily="34" charset="0"/>
              <a:buChar char="•"/>
              <a:defRPr lang="en-US" sz="2400" kern="1200" dirty="0">
                <a:gradFill>
                  <a:gsLst>
                    <a:gs pos="0">
                      <a:srgbClr val="595959"/>
                    </a:gs>
                    <a:gs pos="86000">
                      <a:srgbClr val="595959"/>
                    </a:gs>
                  </a:gsLst>
                  <a:lin ang="5400000" scaled="0"/>
                </a:gradFill>
                <a:latin typeface="+mn-lt"/>
                <a:ea typeface="+mn-ea"/>
                <a:cs typeface="+mn-cs"/>
              </a:defRPr>
            </a:lvl5pPr>
            <a:lvl6pPr marL="1647912" indent="-411502">
              <a:defRPr sz="1900"/>
            </a:lvl6pPr>
            <a:lvl7pPr marL="1924152" indent="-342918">
              <a:defRPr sz="1900"/>
            </a:lvl7pPr>
            <a:lvl8pPr>
              <a:defRPr sz="1900"/>
            </a:lvl8pPr>
            <a:lvl9pPr>
              <a:defRPr sz="1900"/>
            </a:lvl9pPr>
          </a:lstStyle>
          <a:p>
            <a:pPr marL="483897" lvl="0" indent="-483897" algn="l" defTabSz="1097294" rtl="0" eaLnBrk="1" latinLnBrk="0" hangingPunct="1">
              <a:lnSpc>
                <a:spcPct val="90000"/>
              </a:lnSpc>
              <a:spcBef>
                <a:spcPct val="20000"/>
              </a:spcBef>
              <a:buSzPct val="80000"/>
            </a:pPr>
            <a:r>
              <a:rPr lang="en-US" smtClean="0"/>
              <a:t>Click to edit Master text styles</a:t>
            </a:r>
          </a:p>
          <a:p>
            <a:pPr marL="483897" lvl="1" indent="-483897" algn="l" defTabSz="1097294" rtl="0" eaLnBrk="1" latinLnBrk="0" hangingPunct="1">
              <a:lnSpc>
                <a:spcPct val="90000"/>
              </a:lnSpc>
              <a:spcBef>
                <a:spcPct val="20000"/>
              </a:spcBef>
              <a:buSzPct val="80000"/>
            </a:pPr>
            <a:r>
              <a:rPr lang="en-US" smtClean="0"/>
              <a:t>Second level</a:t>
            </a:r>
          </a:p>
          <a:p>
            <a:pPr marL="483897" lvl="2" indent="-483897" algn="l" defTabSz="1097294" rtl="0" eaLnBrk="1" latinLnBrk="0" hangingPunct="1">
              <a:lnSpc>
                <a:spcPct val="90000"/>
              </a:lnSpc>
              <a:spcBef>
                <a:spcPct val="20000"/>
              </a:spcBef>
              <a:buSzPct val="80000"/>
            </a:pPr>
            <a:r>
              <a:rPr lang="en-US" smtClean="0"/>
              <a:t>Third level</a:t>
            </a:r>
          </a:p>
          <a:p>
            <a:pPr marL="483897" lvl="3" indent="-483897" algn="l" defTabSz="1097294" rtl="0" eaLnBrk="1" latinLnBrk="0" hangingPunct="1">
              <a:lnSpc>
                <a:spcPct val="90000"/>
              </a:lnSpc>
              <a:spcBef>
                <a:spcPct val="20000"/>
              </a:spcBef>
              <a:buSzPct val="80000"/>
            </a:pPr>
            <a:r>
              <a:rPr lang="en-US" smtClean="0"/>
              <a:t>Fourth level</a:t>
            </a:r>
          </a:p>
          <a:p>
            <a:pPr marL="483897" lvl="4" indent="-483897" algn="l" defTabSz="1097294"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5" y="7647057"/>
            <a:ext cx="2018831" cy="234601"/>
          </a:xfrm>
          <a:prstGeom prst="rect">
            <a:avLst/>
          </a:prstGeom>
        </p:spPr>
      </p:pic>
      <p:pic>
        <p:nvPicPr>
          <p:cNvPr id="8" name="Picture 7"/>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7" y="7613934"/>
            <a:ext cx="1646349" cy="524227"/>
          </a:xfrm>
          <a:prstGeom prst="rect">
            <a:avLst/>
          </a:prstGeom>
        </p:spPr>
      </p:pic>
    </p:spTree>
    <p:extLst>
      <p:ext uri="{BB962C8B-B14F-4D97-AF65-F5344CB8AC3E}">
        <p14:creationId xmlns:p14="http://schemas.microsoft.com/office/powerpoint/2010/main" val="2429888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3098" y="274322"/>
            <a:ext cx="13382301" cy="897476"/>
          </a:xfrm>
        </p:spPr>
        <p:txBody>
          <a:bodyPr/>
          <a:lstStyle>
            <a:lvl1pPr>
              <a:defRPr sz="6500"/>
            </a:lvl1pPr>
          </a:lstStyle>
          <a:p>
            <a:r>
              <a:rPr lang="en-US" smtClean="0"/>
              <a:t>Click to edit Master title style</a:t>
            </a:r>
            <a:endParaRPr lang="en-US" dirty="0"/>
          </a:p>
        </p:txBody>
      </p:sp>
      <p:pic>
        <p:nvPicPr>
          <p:cNvPr id="3" name="Picture 2"/>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5" y="7647057"/>
            <a:ext cx="2018831" cy="234601"/>
          </a:xfrm>
          <a:prstGeom prst="rect">
            <a:avLst/>
          </a:prstGeom>
        </p:spPr>
      </p:pic>
      <p:pic>
        <p:nvPicPr>
          <p:cNvPr id="4" name="Picture 3"/>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7" y="7613934"/>
            <a:ext cx="1646349" cy="524227"/>
          </a:xfrm>
          <a:prstGeom prst="rect">
            <a:avLst/>
          </a:prstGeom>
        </p:spPr>
      </p:pic>
    </p:spTree>
    <p:extLst>
      <p:ext uri="{BB962C8B-B14F-4D97-AF65-F5344CB8AC3E}">
        <p14:creationId xmlns:p14="http://schemas.microsoft.com/office/powerpoint/2010/main" val="369880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5" y="7647057"/>
            <a:ext cx="2018831" cy="234601"/>
          </a:xfrm>
          <a:prstGeom prst="rect">
            <a:avLst/>
          </a:prstGeom>
        </p:spPr>
      </p:pic>
      <p:pic>
        <p:nvPicPr>
          <p:cNvPr id="3" name="Picture 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7" y="7613934"/>
            <a:ext cx="1646349" cy="524227"/>
          </a:xfrm>
          <a:prstGeom prst="rect">
            <a:avLst/>
          </a:prstGeom>
        </p:spPr>
      </p:pic>
    </p:spTree>
    <p:extLst>
      <p:ext uri="{BB962C8B-B14F-4D97-AF65-F5344CB8AC3E}">
        <p14:creationId xmlns:p14="http://schemas.microsoft.com/office/powerpoint/2010/main" val="3966063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19" name="Rectangle 18"/>
          <p:cNvSpPr/>
          <p:nvPr/>
        </p:nvSpPr>
        <p:spPr bwMode="auto">
          <a:xfrm>
            <a:off x="623098" y="1737360"/>
            <a:ext cx="13382299" cy="621792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91" tIns="54847" rIns="109691" bIns="54847" numCol="1" spcCol="0" rtlCol="0" anchor="ctr" anchorCtr="0" compatLnSpc="1">
            <a:prstTxWarp prst="textNoShape">
              <a:avLst/>
            </a:prstTxWarp>
          </a:bodyPr>
          <a:lstStyle/>
          <a:p>
            <a:pPr algn="ctr" defTabSz="1096604" fontAlgn="base">
              <a:spcBef>
                <a:spcPct val="0"/>
              </a:spcBef>
              <a:spcAft>
                <a:spcPct val="0"/>
              </a:spcAft>
            </a:pPr>
            <a:endParaRPr lang="en-US" sz="26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1097294" rtl="0" eaLnBrk="1" latinLnBrk="0" hangingPunct="1">
              <a:lnSpc>
                <a:spcPct val="90000"/>
              </a:lnSpc>
              <a:spcBef>
                <a:spcPct val="0"/>
              </a:spcBef>
              <a:buNone/>
              <a:defRPr lang="en-US" sz="6500" b="0" kern="1200" cap="none" spc="-12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4169652" y="4101193"/>
            <a:ext cx="8336545" cy="1490254"/>
          </a:xfrm>
        </p:spPr>
        <p:txBody>
          <a:bodyPr lIns="219469" tIns="219469" anchor="ctr" anchorCtr="0"/>
          <a:lstStyle>
            <a:lvl1pPr marL="689647" indent="-685836">
              <a:spcAft>
                <a:spcPts val="1440"/>
              </a:spcAft>
              <a:buNone/>
              <a:defRPr lang="en-US" sz="5300" kern="1200" spc="-12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900" kern="1200" spc="-60" baseline="0" dirty="0">
                <a:gradFill>
                  <a:gsLst>
                    <a:gs pos="0">
                      <a:srgbClr val="595959"/>
                    </a:gs>
                    <a:gs pos="86000">
                      <a:srgbClr val="595959"/>
                    </a:gs>
                  </a:gsLst>
                  <a:lin ang="5400000" scaled="0"/>
                </a:gradFill>
                <a:latin typeface="+mn-lt"/>
                <a:ea typeface="+mn-ea"/>
                <a:cs typeface="+mn-cs"/>
              </a:defRPr>
            </a:lvl2pPr>
          </a:lstStyle>
          <a:p>
            <a:pPr marL="3811" lvl="0" indent="0" algn="l" defTabSz="1097294" rtl="0" eaLnBrk="1" latinLnBrk="0" hangingPunct="1">
              <a:lnSpc>
                <a:spcPct val="90000"/>
              </a:lnSpc>
              <a:spcBef>
                <a:spcPts val="0"/>
              </a:spcBef>
              <a:spcAft>
                <a:spcPts val="1080"/>
              </a:spcAft>
              <a:buSzPct val="80000"/>
            </a:pPr>
            <a:r>
              <a:rPr lang="en-US" smtClean="0"/>
              <a:t>Click to edit Master text styles</a:t>
            </a:r>
          </a:p>
          <a:p>
            <a:pPr marL="3811" lvl="1" indent="0" algn="l" defTabSz="1097294" rtl="0" eaLnBrk="1" latinLnBrk="0" hangingPunct="1">
              <a:lnSpc>
                <a:spcPct val="90000"/>
              </a:lnSpc>
              <a:spcBef>
                <a:spcPts val="0"/>
              </a:spcBef>
              <a:spcAft>
                <a:spcPts val="1080"/>
              </a:spcAft>
              <a:buSzPct val="80000"/>
            </a:pPr>
            <a:r>
              <a:rPr lang="en-US" smtClean="0"/>
              <a:t>Second level</a:t>
            </a:r>
          </a:p>
        </p:txBody>
      </p:sp>
      <p:sp>
        <p:nvSpPr>
          <p:cNvPr id="18" name="Freeform 105"/>
          <p:cNvSpPr>
            <a:spLocks/>
          </p:cNvSpPr>
          <p:nvPr/>
        </p:nvSpPr>
        <p:spPr bwMode="black">
          <a:xfrm>
            <a:off x="1440584" y="2560320"/>
            <a:ext cx="2238655" cy="4572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98770" tIns="49386" rIns="98770" bIns="49386" numCol="1" anchor="t" anchorCtr="0" compatLnSpc="1">
            <a:prstTxWarp prst="textNoShape">
              <a:avLst/>
            </a:prstTxWarp>
          </a:bodyPr>
          <a:lstStyle/>
          <a:p>
            <a:pPr defTabSz="1462863"/>
            <a:endParaRPr lang="en-US" sz="1900">
              <a:solidFill>
                <a:srgbClr val="292929"/>
              </a:solidFill>
            </a:endParaRPr>
          </a:p>
        </p:txBody>
      </p:sp>
    </p:spTree>
    <p:extLst>
      <p:ext uri="{BB962C8B-B14F-4D97-AF65-F5344CB8AC3E}">
        <p14:creationId xmlns:p14="http://schemas.microsoft.com/office/powerpoint/2010/main" val="2464181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1" y="6756568"/>
            <a:ext cx="5047661" cy="553998"/>
          </a:xfrm>
        </p:spPr>
        <p:txBody>
          <a:bodyPr>
            <a:noAutofit/>
          </a:bodyPr>
          <a:lstStyle>
            <a:lvl1pPr marL="0" indent="0" algn="l" defTabSz="1097294"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647" indent="0" algn="ctr">
              <a:buNone/>
              <a:defRPr>
                <a:solidFill>
                  <a:schemeClr val="tx1">
                    <a:tint val="75000"/>
                  </a:schemeClr>
                </a:solidFill>
              </a:defRPr>
            </a:lvl2pPr>
            <a:lvl3pPr marL="1097294" indent="0" algn="ctr">
              <a:buNone/>
              <a:defRPr>
                <a:solidFill>
                  <a:schemeClr val="tx1">
                    <a:tint val="75000"/>
                  </a:schemeClr>
                </a:solidFill>
              </a:defRPr>
            </a:lvl3pPr>
            <a:lvl4pPr marL="1645941" indent="0" algn="ctr">
              <a:buNone/>
              <a:defRPr>
                <a:solidFill>
                  <a:schemeClr val="tx1">
                    <a:tint val="75000"/>
                  </a:schemeClr>
                </a:solidFill>
              </a:defRPr>
            </a:lvl4pPr>
            <a:lvl5pPr marL="2194590" indent="0" algn="ctr">
              <a:buNone/>
              <a:defRPr>
                <a:solidFill>
                  <a:schemeClr val="tx1">
                    <a:tint val="75000"/>
                  </a:schemeClr>
                </a:solidFill>
              </a:defRPr>
            </a:lvl5pPr>
            <a:lvl6pPr marL="2743237" indent="0" algn="ctr">
              <a:buNone/>
              <a:defRPr>
                <a:solidFill>
                  <a:schemeClr val="tx1">
                    <a:tint val="75000"/>
                  </a:schemeClr>
                </a:solidFill>
              </a:defRPr>
            </a:lvl6pPr>
            <a:lvl7pPr marL="3291883" indent="0" algn="ctr">
              <a:buNone/>
              <a:defRPr>
                <a:solidFill>
                  <a:schemeClr val="tx1">
                    <a:tint val="75000"/>
                  </a:schemeClr>
                </a:solidFill>
              </a:defRPr>
            </a:lvl7pPr>
            <a:lvl8pPr marL="3840531" indent="0" algn="ctr">
              <a:buNone/>
              <a:defRPr>
                <a:solidFill>
                  <a:schemeClr val="tx1">
                    <a:tint val="75000"/>
                  </a:schemeClr>
                </a:solidFill>
              </a:defRPr>
            </a:lvl8pPr>
            <a:lvl9pPr marL="438917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2"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9258473" y="2563256"/>
            <a:ext cx="4200047" cy="2536870"/>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097240"/>
              <a:endParaRPr lang="en-US">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097240"/>
              <a:endParaRPr lang="en-US">
                <a:solidFill>
                  <a:srgbClr val="292929"/>
                </a:solidFill>
              </a:endParaRPr>
            </a:p>
          </p:txBody>
        </p:sp>
      </p:grpSp>
    </p:spTree>
    <p:extLst>
      <p:ext uri="{BB962C8B-B14F-4D97-AF65-F5344CB8AC3E}">
        <p14:creationId xmlns:p14="http://schemas.microsoft.com/office/powerpoint/2010/main" val="24485715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1" y="6756568"/>
            <a:ext cx="5047661" cy="553998"/>
          </a:xfrm>
        </p:spPr>
        <p:txBody>
          <a:bodyPr>
            <a:noAutofit/>
          </a:bodyPr>
          <a:lstStyle>
            <a:lvl1pPr marL="0" indent="0" algn="l" defTabSz="1097294"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647" indent="0" algn="ctr">
              <a:buNone/>
              <a:defRPr>
                <a:solidFill>
                  <a:schemeClr val="tx1">
                    <a:tint val="75000"/>
                  </a:schemeClr>
                </a:solidFill>
              </a:defRPr>
            </a:lvl2pPr>
            <a:lvl3pPr marL="1097294" indent="0" algn="ctr">
              <a:buNone/>
              <a:defRPr>
                <a:solidFill>
                  <a:schemeClr val="tx1">
                    <a:tint val="75000"/>
                  </a:schemeClr>
                </a:solidFill>
              </a:defRPr>
            </a:lvl3pPr>
            <a:lvl4pPr marL="1645941" indent="0" algn="ctr">
              <a:buNone/>
              <a:defRPr>
                <a:solidFill>
                  <a:schemeClr val="tx1">
                    <a:tint val="75000"/>
                  </a:schemeClr>
                </a:solidFill>
              </a:defRPr>
            </a:lvl4pPr>
            <a:lvl5pPr marL="2194590" indent="0" algn="ctr">
              <a:buNone/>
              <a:defRPr>
                <a:solidFill>
                  <a:schemeClr val="tx1">
                    <a:tint val="75000"/>
                  </a:schemeClr>
                </a:solidFill>
              </a:defRPr>
            </a:lvl5pPr>
            <a:lvl6pPr marL="2743237" indent="0" algn="ctr">
              <a:buNone/>
              <a:defRPr>
                <a:solidFill>
                  <a:schemeClr val="tx1">
                    <a:tint val="75000"/>
                  </a:schemeClr>
                </a:solidFill>
              </a:defRPr>
            </a:lvl6pPr>
            <a:lvl7pPr marL="3291883" indent="0" algn="ctr">
              <a:buNone/>
              <a:defRPr>
                <a:solidFill>
                  <a:schemeClr val="tx1">
                    <a:tint val="75000"/>
                  </a:schemeClr>
                </a:solidFill>
              </a:defRPr>
            </a:lvl7pPr>
            <a:lvl8pPr marL="3840531" indent="0" algn="ctr">
              <a:buNone/>
              <a:defRPr>
                <a:solidFill>
                  <a:schemeClr val="tx1">
                    <a:tint val="75000"/>
                  </a:schemeClr>
                </a:solidFill>
              </a:defRPr>
            </a:lvl8pPr>
            <a:lvl9pPr marL="438917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2"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9952937" y="2409713"/>
            <a:ext cx="2723602" cy="2603532"/>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33" tIns="54867" rIns="109733" bIns="54867" numCol="1" anchor="t" anchorCtr="0" compatLnSpc="1">
            <a:prstTxWarp prst="textNoShape">
              <a:avLst/>
            </a:prstTxWarp>
          </a:bodyPr>
          <a:lstStyle/>
          <a:p>
            <a:pPr defTabSz="1097240"/>
            <a:endParaRPr lang="en-US">
              <a:solidFill>
                <a:srgbClr val="292929"/>
              </a:solidFill>
            </a:endParaRPr>
          </a:p>
        </p:txBody>
      </p:sp>
    </p:spTree>
    <p:extLst>
      <p:ext uri="{BB962C8B-B14F-4D97-AF65-F5344CB8AC3E}">
        <p14:creationId xmlns:p14="http://schemas.microsoft.com/office/powerpoint/2010/main" val="2636583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1" y="6756568"/>
            <a:ext cx="5047661" cy="553998"/>
          </a:xfrm>
        </p:spPr>
        <p:txBody>
          <a:bodyPr>
            <a:noAutofit/>
          </a:bodyPr>
          <a:lstStyle>
            <a:lvl1pPr marL="0" indent="0" algn="l" defTabSz="1097294"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647" indent="0" algn="ctr">
              <a:buNone/>
              <a:defRPr>
                <a:solidFill>
                  <a:schemeClr val="tx1">
                    <a:tint val="75000"/>
                  </a:schemeClr>
                </a:solidFill>
              </a:defRPr>
            </a:lvl2pPr>
            <a:lvl3pPr marL="1097294" indent="0" algn="ctr">
              <a:buNone/>
              <a:defRPr>
                <a:solidFill>
                  <a:schemeClr val="tx1">
                    <a:tint val="75000"/>
                  </a:schemeClr>
                </a:solidFill>
              </a:defRPr>
            </a:lvl3pPr>
            <a:lvl4pPr marL="1645941" indent="0" algn="ctr">
              <a:buNone/>
              <a:defRPr>
                <a:solidFill>
                  <a:schemeClr val="tx1">
                    <a:tint val="75000"/>
                  </a:schemeClr>
                </a:solidFill>
              </a:defRPr>
            </a:lvl4pPr>
            <a:lvl5pPr marL="2194590" indent="0" algn="ctr">
              <a:buNone/>
              <a:defRPr>
                <a:solidFill>
                  <a:schemeClr val="tx1">
                    <a:tint val="75000"/>
                  </a:schemeClr>
                </a:solidFill>
              </a:defRPr>
            </a:lvl5pPr>
            <a:lvl6pPr marL="2743237" indent="0" algn="ctr">
              <a:buNone/>
              <a:defRPr>
                <a:solidFill>
                  <a:schemeClr val="tx1">
                    <a:tint val="75000"/>
                  </a:schemeClr>
                </a:solidFill>
              </a:defRPr>
            </a:lvl6pPr>
            <a:lvl7pPr marL="3291883" indent="0" algn="ctr">
              <a:buNone/>
              <a:defRPr>
                <a:solidFill>
                  <a:schemeClr val="tx1">
                    <a:tint val="75000"/>
                  </a:schemeClr>
                </a:solidFill>
              </a:defRPr>
            </a:lvl7pPr>
            <a:lvl8pPr marL="3840531" indent="0" algn="ctr">
              <a:buNone/>
              <a:defRPr>
                <a:solidFill>
                  <a:schemeClr val="tx1">
                    <a:tint val="75000"/>
                  </a:schemeClr>
                </a:solidFill>
              </a:defRPr>
            </a:lvl8pPr>
            <a:lvl9pPr marL="438917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2"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9487957" y="2691517"/>
            <a:ext cx="3813290" cy="2321546"/>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097240"/>
              <a:endParaRPr lang="en-US" sz="19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097240"/>
              <a:endParaRPr lang="en-US" sz="19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097240"/>
              <a:endParaRPr lang="en-US" sz="19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097240"/>
              <a:endParaRPr lang="en-US" sz="19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097240"/>
              <a:endParaRPr lang="en-US" sz="1900">
                <a:solidFill>
                  <a:srgbClr val="292929"/>
                </a:solidFill>
              </a:endParaRPr>
            </a:p>
          </p:txBody>
        </p:sp>
      </p:grpSp>
    </p:spTree>
    <p:extLst>
      <p:ext uri="{BB962C8B-B14F-4D97-AF65-F5344CB8AC3E}">
        <p14:creationId xmlns:p14="http://schemas.microsoft.com/office/powerpoint/2010/main" val="1888782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4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1" y="6756568"/>
            <a:ext cx="5047661" cy="553998"/>
          </a:xfrm>
        </p:spPr>
        <p:txBody>
          <a:bodyPr>
            <a:noAutofit/>
          </a:bodyPr>
          <a:lstStyle>
            <a:lvl1pPr marL="0" indent="0" algn="l" defTabSz="1097294"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647" indent="0" algn="ctr">
              <a:buNone/>
              <a:defRPr>
                <a:solidFill>
                  <a:schemeClr val="tx1">
                    <a:tint val="75000"/>
                  </a:schemeClr>
                </a:solidFill>
              </a:defRPr>
            </a:lvl2pPr>
            <a:lvl3pPr marL="1097294" indent="0" algn="ctr">
              <a:buNone/>
              <a:defRPr>
                <a:solidFill>
                  <a:schemeClr val="tx1">
                    <a:tint val="75000"/>
                  </a:schemeClr>
                </a:solidFill>
              </a:defRPr>
            </a:lvl3pPr>
            <a:lvl4pPr marL="1645941" indent="0" algn="ctr">
              <a:buNone/>
              <a:defRPr>
                <a:solidFill>
                  <a:schemeClr val="tx1">
                    <a:tint val="75000"/>
                  </a:schemeClr>
                </a:solidFill>
              </a:defRPr>
            </a:lvl4pPr>
            <a:lvl5pPr marL="2194590" indent="0" algn="ctr">
              <a:buNone/>
              <a:defRPr>
                <a:solidFill>
                  <a:schemeClr val="tx1">
                    <a:tint val="75000"/>
                  </a:schemeClr>
                </a:solidFill>
              </a:defRPr>
            </a:lvl5pPr>
            <a:lvl6pPr marL="2743237" indent="0" algn="ctr">
              <a:buNone/>
              <a:defRPr>
                <a:solidFill>
                  <a:schemeClr val="tx1">
                    <a:tint val="75000"/>
                  </a:schemeClr>
                </a:solidFill>
              </a:defRPr>
            </a:lvl6pPr>
            <a:lvl7pPr marL="3291883" indent="0" algn="ctr">
              <a:buNone/>
              <a:defRPr>
                <a:solidFill>
                  <a:schemeClr val="tx1">
                    <a:tint val="75000"/>
                  </a:schemeClr>
                </a:solidFill>
              </a:defRPr>
            </a:lvl7pPr>
            <a:lvl8pPr marL="3840531" indent="0" algn="ctr">
              <a:buNone/>
              <a:defRPr>
                <a:solidFill>
                  <a:schemeClr val="tx1">
                    <a:tint val="75000"/>
                  </a:schemeClr>
                </a:solidFill>
              </a:defRPr>
            </a:lvl8pPr>
            <a:lvl9pPr marL="438917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2"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9510808" y="2319125"/>
            <a:ext cx="3616940" cy="2777090"/>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98770" tIns="49386" rIns="98770" bIns="49386" numCol="1" anchor="t" anchorCtr="0" compatLnSpc="1">
            <a:prstTxWarp prst="textNoShape">
              <a:avLst/>
            </a:prstTxWarp>
          </a:bodyPr>
          <a:lstStyle/>
          <a:p>
            <a:pPr defTabSz="1097240"/>
            <a:endParaRPr lang="en-US" sz="1900">
              <a:solidFill>
                <a:srgbClr val="292929"/>
              </a:solidFill>
            </a:endParaRPr>
          </a:p>
        </p:txBody>
      </p:sp>
    </p:spTree>
    <p:extLst>
      <p:ext uri="{BB962C8B-B14F-4D97-AF65-F5344CB8AC3E}">
        <p14:creationId xmlns:p14="http://schemas.microsoft.com/office/powerpoint/2010/main" val="1897424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1" y="6756568"/>
            <a:ext cx="5047661" cy="553998"/>
          </a:xfrm>
        </p:spPr>
        <p:txBody>
          <a:bodyPr>
            <a:noAutofit/>
          </a:bodyPr>
          <a:lstStyle>
            <a:lvl1pPr marL="0" indent="0" algn="l" defTabSz="1097294"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647" indent="0" algn="ctr">
              <a:buNone/>
              <a:defRPr>
                <a:solidFill>
                  <a:schemeClr val="tx1">
                    <a:tint val="75000"/>
                  </a:schemeClr>
                </a:solidFill>
              </a:defRPr>
            </a:lvl2pPr>
            <a:lvl3pPr marL="1097294" indent="0" algn="ctr">
              <a:buNone/>
              <a:defRPr>
                <a:solidFill>
                  <a:schemeClr val="tx1">
                    <a:tint val="75000"/>
                  </a:schemeClr>
                </a:solidFill>
              </a:defRPr>
            </a:lvl3pPr>
            <a:lvl4pPr marL="1645941" indent="0" algn="ctr">
              <a:buNone/>
              <a:defRPr>
                <a:solidFill>
                  <a:schemeClr val="tx1">
                    <a:tint val="75000"/>
                  </a:schemeClr>
                </a:solidFill>
              </a:defRPr>
            </a:lvl4pPr>
            <a:lvl5pPr marL="2194590" indent="0" algn="ctr">
              <a:buNone/>
              <a:defRPr>
                <a:solidFill>
                  <a:schemeClr val="tx1">
                    <a:tint val="75000"/>
                  </a:schemeClr>
                </a:solidFill>
              </a:defRPr>
            </a:lvl5pPr>
            <a:lvl6pPr marL="2743237" indent="0" algn="ctr">
              <a:buNone/>
              <a:defRPr>
                <a:solidFill>
                  <a:schemeClr val="tx1">
                    <a:tint val="75000"/>
                  </a:schemeClr>
                </a:solidFill>
              </a:defRPr>
            </a:lvl6pPr>
            <a:lvl7pPr marL="3291883" indent="0" algn="ctr">
              <a:buNone/>
              <a:defRPr>
                <a:solidFill>
                  <a:schemeClr val="tx1">
                    <a:tint val="75000"/>
                  </a:schemeClr>
                </a:solidFill>
              </a:defRPr>
            </a:lvl7pPr>
            <a:lvl8pPr marL="3840531" indent="0" algn="ctr">
              <a:buNone/>
              <a:defRPr>
                <a:solidFill>
                  <a:schemeClr val="tx1">
                    <a:tint val="75000"/>
                  </a:schemeClr>
                </a:solidFill>
              </a:defRPr>
            </a:lvl8pPr>
            <a:lvl9pPr marL="438917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2"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10662086" y="2286000"/>
            <a:ext cx="1533515" cy="3894442"/>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97240"/>
              <a:endParaRPr lang="en-US">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97240"/>
              <a:endParaRPr lang="en-US">
                <a:solidFill>
                  <a:srgbClr val="292929"/>
                </a:solidFill>
              </a:endParaRPr>
            </a:p>
          </p:txBody>
        </p:sp>
      </p:grpSp>
    </p:spTree>
    <p:extLst>
      <p:ext uri="{BB962C8B-B14F-4D97-AF65-F5344CB8AC3E}">
        <p14:creationId xmlns:p14="http://schemas.microsoft.com/office/powerpoint/2010/main" val="733399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Section Divider">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625614" y="4161211"/>
            <a:ext cx="12835424" cy="165437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10600" b="0" i="0" u="none" strike="noStrike" kern="1200" cap="none" spc="-144"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996742" y="7605658"/>
            <a:ext cx="3008657" cy="349624"/>
          </a:xfrm>
          <a:prstGeom prst="rect">
            <a:avLst/>
          </a:prstGeom>
        </p:spPr>
      </p:pic>
    </p:spTree>
    <p:extLst>
      <p:ext uri="{BB962C8B-B14F-4D97-AF65-F5344CB8AC3E}">
        <p14:creationId xmlns:p14="http://schemas.microsoft.com/office/powerpoint/2010/main" val="32597778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randin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black">
          <a:xfrm>
            <a:off x="5186759" y="3768329"/>
            <a:ext cx="4256880" cy="692942"/>
          </a:xfrm>
          <a:prstGeom prst="rect">
            <a:avLst/>
          </a:prstGeom>
          <a:noFill/>
          <a:ln>
            <a:noFill/>
          </a:ln>
        </p:spPr>
      </p:pic>
      <p:sp>
        <p:nvSpPr>
          <p:cNvPr id="3" name="Text Box 3"/>
          <p:cNvSpPr txBox="1">
            <a:spLocks noChangeArrowheads="1"/>
          </p:cNvSpPr>
          <p:nvPr/>
        </p:nvSpPr>
        <p:spPr bwMode="blackWhite">
          <a:xfrm>
            <a:off x="609600" y="7300289"/>
            <a:ext cx="13411201" cy="498581"/>
          </a:xfrm>
          <a:prstGeom prst="rect">
            <a:avLst/>
          </a:prstGeom>
          <a:noFill/>
          <a:ln w="12700">
            <a:noFill/>
            <a:miter lim="800000"/>
            <a:headEnd type="none" w="sm" len="sm"/>
            <a:tailEnd type="none" w="sm" len="sm"/>
          </a:ln>
          <a:effectLst/>
        </p:spPr>
        <p:txBody>
          <a:bodyPr vert="horz" wrap="square" lIns="109715" tIns="54859" rIns="109715" bIns="54859" numCol="1" anchor="t" anchorCtr="0" compatLnSpc="1">
            <a:prstTxWarp prst="textNoShape">
              <a:avLst/>
            </a:prstTxWarp>
            <a:spAutoFit/>
          </a:bodyPr>
          <a:lstStyle/>
          <a:p>
            <a:pPr algn="ctr" defTabSz="1096978" eaLnBrk="0" hangingPunct="0"/>
            <a:r>
              <a:rPr lang="en-US" sz="800" dirty="0">
                <a:solidFill>
                  <a:srgbClr val="FFFFFF">
                    <a:alpha val="99000"/>
                  </a:srgbClr>
                </a:solidFill>
                <a:cs typeface="Arial" charset="0"/>
              </a:rPr>
              <a:t>© </a:t>
            </a:r>
            <a:r>
              <a:rPr lang="en-US" sz="800" dirty="0" smtClean="0">
                <a:solidFill>
                  <a:srgbClr val="FFFFFF">
                    <a:alpha val="99000"/>
                  </a:srgbClr>
                </a:solidFill>
                <a:cs typeface="Arial" charset="0"/>
              </a:rPr>
              <a:t>2012 Microsoft </a:t>
            </a:r>
            <a:r>
              <a:rPr lang="en-US" sz="8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1096978" eaLnBrk="0" hangingPunct="0"/>
            <a:r>
              <a:rPr lang="en-US" sz="8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800" dirty="0" smtClean="0">
                <a:solidFill>
                  <a:srgbClr val="FFFFFF">
                    <a:alpha val="99000"/>
                  </a:srgbClr>
                </a:solidFill>
                <a:cs typeface="Arial" charset="0"/>
              </a:rPr>
              <a:t>MICROSOFT </a:t>
            </a:r>
            <a:r>
              <a:rPr lang="en-US" sz="8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378697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WALKIN - Prints in GRAYSCALE">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615477" y="3471254"/>
            <a:ext cx="13477638" cy="1462554"/>
          </a:xfrm>
        </p:spPr>
        <p:txBody>
          <a:bodyPr/>
          <a:lstStyle>
            <a:lvl1pPr marL="0" indent="0">
              <a:buNone/>
              <a:defRPr lang="en-US" sz="10600" i="0" kern="1200" spc="-120" baseline="0" dirty="0" smtClean="0">
                <a:solidFill>
                  <a:schemeClr val="bg1">
                    <a:alpha val="99000"/>
                  </a:schemeClr>
                </a:solidFill>
                <a:latin typeface="Segoe UI Light" pitchFamily="34" charset="0"/>
                <a:ea typeface="+mn-ea"/>
                <a:cs typeface="+mn-cs"/>
              </a:defRPr>
            </a:lvl1pPr>
          </a:lstStyle>
          <a:p>
            <a:pPr marL="0" lvl="0" indent="0" algn="l" defTabSz="1097294"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615478" y="5212080"/>
            <a:ext cx="9018713" cy="531838"/>
          </a:xfrm>
        </p:spPr>
        <p:txBody>
          <a:bodyPr/>
          <a:lstStyle>
            <a:lvl1pPr marL="0" indent="0">
              <a:buNone/>
              <a:defRPr lang="en-US" sz="3800" kern="1200" spc="-120" baseline="0" dirty="0">
                <a:solidFill>
                  <a:schemeClr val="bg1">
                    <a:alpha val="99000"/>
                  </a:schemeClr>
                </a:solidFill>
                <a:latin typeface="+mj-lt"/>
                <a:ea typeface="+mn-ea"/>
                <a:cs typeface="+mn-cs"/>
              </a:defRPr>
            </a:lvl1pPr>
          </a:lstStyle>
          <a:p>
            <a:pPr marL="0" lvl="0" indent="0" algn="l" defTabSz="1097294"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641818" y="7637581"/>
            <a:ext cx="1915281" cy="322039"/>
          </a:xfrm>
          <a:prstGeom prst="rect">
            <a:avLst/>
          </a:prstGeom>
          <a:noFill/>
          <a:ln>
            <a:noFill/>
          </a:ln>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100" y="274320"/>
            <a:ext cx="2998173" cy="348406"/>
          </a:xfrm>
          <a:prstGeom prst="rect">
            <a:avLst/>
          </a:prstGeom>
        </p:spPr>
      </p:pic>
    </p:spTree>
    <p:extLst>
      <p:ext uri="{BB962C8B-B14F-4D97-AF65-F5344CB8AC3E}">
        <p14:creationId xmlns:p14="http://schemas.microsoft.com/office/powerpoint/2010/main" val="38933694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098" y="1737359"/>
            <a:ext cx="13382301" cy="2400658"/>
          </a:xfrm>
        </p:spPr>
        <p:txBody>
          <a:bodyPr/>
          <a:lstStyle>
            <a:lvl1pPr marL="552480" indent="-552480">
              <a:buClr>
                <a:srgbClr val="FFFFFF"/>
              </a:buClr>
              <a:buSzPct val="70000"/>
              <a:buFontTx/>
              <a:buBlip>
                <a:blip r:embed="rId2"/>
              </a:buBlip>
              <a:defRPr>
                <a:gradFill>
                  <a:gsLst>
                    <a:gs pos="0">
                      <a:srgbClr val="FFFFFF"/>
                    </a:gs>
                    <a:gs pos="86000">
                      <a:srgbClr val="FFFFFF"/>
                    </a:gs>
                  </a:gsLst>
                  <a:lin ang="5400000" scaled="0"/>
                </a:gradFill>
              </a:defRPr>
            </a:lvl1pPr>
            <a:lvl2pPr marL="1026850" indent="-474371">
              <a:buClr>
                <a:srgbClr val="FFFFFF"/>
              </a:buClr>
              <a:buSzPct val="70000"/>
              <a:buFontTx/>
              <a:buBlip>
                <a:blip r:embed="rId2"/>
              </a:buBlip>
              <a:defRPr>
                <a:gradFill>
                  <a:gsLst>
                    <a:gs pos="0">
                      <a:srgbClr val="FFFFFF"/>
                    </a:gs>
                    <a:gs pos="86000">
                      <a:srgbClr val="FFFFFF"/>
                    </a:gs>
                  </a:gsLst>
                  <a:lin ang="5400000" scaled="0"/>
                </a:gradFill>
              </a:defRPr>
            </a:lvl2pPr>
            <a:lvl3pPr marL="1510746" indent="-483897">
              <a:buClr>
                <a:srgbClr val="FFFFFF"/>
              </a:buClr>
              <a:buSzPct val="70000"/>
              <a:buFontTx/>
              <a:buBlip>
                <a:blip r:embed="rId2"/>
              </a:buBlip>
              <a:defRPr>
                <a:gradFill>
                  <a:gsLst>
                    <a:gs pos="0">
                      <a:srgbClr val="FFFFFF"/>
                    </a:gs>
                    <a:gs pos="86000">
                      <a:srgbClr val="FFFFFF"/>
                    </a:gs>
                  </a:gsLst>
                  <a:lin ang="5400000" scaled="0"/>
                </a:gradFill>
              </a:defRPr>
            </a:lvl3pPr>
            <a:lvl4pPr marL="1926058" indent="-415312">
              <a:buClr>
                <a:srgbClr val="FFFFFF"/>
              </a:buClr>
              <a:buSzPct val="70000"/>
              <a:buFontTx/>
              <a:buBlip>
                <a:blip r:embed="rId2"/>
              </a:buBlip>
              <a:defRPr>
                <a:gradFill>
                  <a:gsLst>
                    <a:gs pos="0">
                      <a:srgbClr val="FFFFFF"/>
                    </a:gs>
                    <a:gs pos="86000">
                      <a:srgbClr val="FFFFFF"/>
                    </a:gs>
                  </a:gsLst>
                  <a:lin ang="5400000" scaled="0"/>
                </a:gradFill>
              </a:defRPr>
            </a:lvl4pPr>
            <a:lvl5pPr marL="2329940" indent="-403882">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13340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098" y="1737359"/>
            <a:ext cx="13382301" cy="2400658"/>
          </a:xfrm>
        </p:spPr>
        <p:txBody>
          <a:bodyPr/>
          <a:lstStyle>
            <a:lvl1pPr marL="552480" indent="-552480">
              <a:buClr>
                <a:srgbClr val="FFFFFF"/>
              </a:buClr>
              <a:buSzPct val="70000"/>
              <a:buFontTx/>
              <a:buBlip>
                <a:blip r:embed="rId2"/>
              </a:buBlip>
              <a:defRPr>
                <a:gradFill>
                  <a:gsLst>
                    <a:gs pos="0">
                      <a:srgbClr val="FFFFFF"/>
                    </a:gs>
                    <a:gs pos="86000">
                      <a:srgbClr val="FFFFFF"/>
                    </a:gs>
                  </a:gsLst>
                  <a:lin ang="5400000" scaled="0"/>
                </a:gradFill>
              </a:defRPr>
            </a:lvl1pPr>
            <a:lvl2pPr marL="1026850" indent="-474371">
              <a:buClr>
                <a:srgbClr val="FFFFFF"/>
              </a:buClr>
              <a:buSzPct val="70000"/>
              <a:buFontTx/>
              <a:buBlip>
                <a:blip r:embed="rId2"/>
              </a:buBlip>
              <a:defRPr>
                <a:gradFill>
                  <a:gsLst>
                    <a:gs pos="0">
                      <a:srgbClr val="FFFFFF"/>
                    </a:gs>
                    <a:gs pos="86000">
                      <a:srgbClr val="FFFFFF"/>
                    </a:gs>
                  </a:gsLst>
                  <a:lin ang="5400000" scaled="0"/>
                </a:gradFill>
              </a:defRPr>
            </a:lvl2pPr>
            <a:lvl3pPr marL="1510746" indent="-483897">
              <a:buClr>
                <a:srgbClr val="FFFFFF"/>
              </a:buClr>
              <a:buSzPct val="70000"/>
              <a:buFontTx/>
              <a:buBlip>
                <a:blip r:embed="rId2"/>
              </a:buBlip>
              <a:defRPr>
                <a:gradFill>
                  <a:gsLst>
                    <a:gs pos="0">
                      <a:srgbClr val="FFFFFF"/>
                    </a:gs>
                    <a:gs pos="86000">
                      <a:srgbClr val="FFFFFF"/>
                    </a:gs>
                  </a:gsLst>
                  <a:lin ang="5400000" scaled="0"/>
                </a:gradFill>
              </a:defRPr>
            </a:lvl3pPr>
            <a:lvl4pPr marL="1926058" indent="-415312">
              <a:buClr>
                <a:srgbClr val="FFFFFF"/>
              </a:buClr>
              <a:buSzPct val="70000"/>
              <a:buFontTx/>
              <a:buBlip>
                <a:blip r:embed="rId2"/>
              </a:buBlip>
              <a:defRPr>
                <a:gradFill>
                  <a:gsLst>
                    <a:gs pos="0">
                      <a:srgbClr val="FFFFFF"/>
                    </a:gs>
                    <a:gs pos="86000">
                      <a:srgbClr val="FFFFFF"/>
                    </a:gs>
                  </a:gsLst>
                  <a:lin ang="5400000" scaled="0"/>
                </a:gradFill>
              </a:defRPr>
            </a:lvl4pPr>
            <a:lvl5pPr marL="2329940" indent="-403882">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7486653"/>
            <a:ext cx="14630401" cy="742950"/>
          </a:xfrm>
          <a:solidFill>
            <a:srgbClr val="FFFF99"/>
          </a:solidFill>
        </p:spPr>
        <p:txBody>
          <a:bodyPr wrap="square" lIns="182882" tIns="91442" rIns="182882" bIns="91442" anchor="b" anchorCtr="0">
            <a:noAutofit/>
          </a:bodyPr>
          <a:lstStyle>
            <a:lvl1pPr algn="r">
              <a:buFont typeface="Arial" pitchFamily="34" charset="0"/>
              <a:buNone/>
              <a:defRPr spc="-6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920934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102"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2" y="1737359"/>
            <a:ext cx="13382301" cy="1135696"/>
          </a:xfrm>
        </p:spPr>
        <p:txBody>
          <a:bodyPr/>
          <a:lstStyle>
            <a:lvl1pPr marL="0" indent="0">
              <a:spcBef>
                <a:spcPts val="0"/>
              </a:spcBef>
              <a:spcAft>
                <a:spcPts val="1080"/>
              </a:spcAft>
              <a:buNone/>
              <a:defRPr sz="4800" spc="-120" baseline="0">
                <a:latin typeface="Segoe UI Light" pitchFamily="34" charset="0"/>
              </a:defRPr>
            </a:lvl1pPr>
            <a:lvl2pPr marL="0" indent="0">
              <a:spcBef>
                <a:spcPts val="0"/>
              </a:spcBef>
              <a:spcAft>
                <a:spcPts val="480"/>
              </a:spcAft>
              <a:buNone/>
              <a:defRPr sz="2400" spc="-6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80"/>
              </a:spcAft>
              <a:buNone/>
              <a:defRPr sz="2400"/>
            </a:lvl3pPr>
            <a:lvl4pPr marL="0" indent="0">
              <a:spcBef>
                <a:spcPts val="0"/>
              </a:spcBef>
              <a:spcAft>
                <a:spcPts val="480"/>
              </a:spcAft>
              <a:buNone/>
              <a:defRPr/>
            </a:lvl4pPr>
            <a:lvl5pPr marL="0" indent="0">
              <a:spcBef>
                <a:spcPts val="0"/>
              </a:spcBef>
              <a:spcAft>
                <a:spcPts val="48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877844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23102"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2" y="1737363"/>
            <a:ext cx="13382301" cy="24052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767793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23102" y="1737363"/>
            <a:ext cx="13382301" cy="2405274"/>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54886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633314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689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2" y="1737363"/>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48197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2" y="1737363"/>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2" y="7486655"/>
            <a:ext cx="14630402" cy="742950"/>
          </a:xfrm>
          <a:solidFill>
            <a:srgbClr val="FFFF99"/>
          </a:solidFill>
        </p:spPr>
        <p:txBody>
          <a:bodyPr wrap="square" lIns="182819" tIns="91408" rIns="182819" bIns="91408" anchor="b" anchorCtr="0">
            <a:noAutofit/>
          </a:bodyPr>
          <a:lstStyle>
            <a:lvl1pPr algn="r">
              <a:buFont typeface="Arial" pitchFamily="34" charset="0"/>
              <a:buNone/>
              <a:defRPr spc="-61"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765230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8" y="274322"/>
            <a:ext cx="13382301" cy="897476"/>
          </a:xfrm>
        </p:spPr>
        <p:txBody>
          <a:bodyPr/>
          <a:lstStyle>
            <a:lvl1pPr>
              <a:defRPr sz="65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8" y="1737359"/>
            <a:ext cx="13382301" cy="1249060"/>
          </a:xfrm>
        </p:spPr>
        <p:txBody>
          <a:bodyPr/>
          <a:lstStyle>
            <a:lvl1pPr marL="3811" indent="0">
              <a:spcBef>
                <a:spcPts val="0"/>
              </a:spcBef>
              <a:spcAft>
                <a:spcPts val="1080"/>
              </a:spcAft>
              <a:buSzPct val="80000"/>
              <a:buFont typeface="Arial" pitchFamily="34" charset="0"/>
              <a:buNone/>
              <a:defRPr sz="4800" spc="-120" baseline="0">
                <a:gradFill>
                  <a:gsLst>
                    <a:gs pos="0">
                      <a:srgbClr val="595959"/>
                    </a:gs>
                    <a:gs pos="86000">
                      <a:srgbClr val="595959"/>
                    </a:gs>
                  </a:gsLst>
                  <a:lin ang="5400000" scaled="0"/>
                </a:gradFill>
                <a:latin typeface="Segoe UI Light" pitchFamily="34" charset="0"/>
              </a:defRPr>
            </a:lvl1pPr>
            <a:lvl2pPr marL="3811" indent="0">
              <a:spcBef>
                <a:spcPts val="0"/>
              </a:spcBef>
              <a:buSzPct val="80000"/>
              <a:buFont typeface="Arial" pitchFamily="34" charset="0"/>
              <a:buNone/>
              <a:defRPr sz="2400" spc="-60" baseline="0">
                <a:gradFill>
                  <a:gsLst>
                    <a:gs pos="0">
                      <a:srgbClr val="595959"/>
                    </a:gs>
                    <a:gs pos="86000">
                      <a:srgbClr val="595959"/>
                    </a:gs>
                  </a:gsLst>
                  <a:lin ang="5400000" scaled="0"/>
                </a:gradFill>
              </a:defRPr>
            </a:lvl2pPr>
            <a:lvl3pPr marL="1510746" indent="-483897">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926058" indent="-41531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2329940" indent="-40388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5" y="7647057"/>
            <a:ext cx="2018831" cy="234601"/>
          </a:xfrm>
          <a:prstGeom prst="rect">
            <a:avLst/>
          </a:prstGeom>
        </p:spPr>
      </p:pic>
    </p:spTree>
    <p:extLst>
      <p:ext uri="{BB962C8B-B14F-4D97-AF65-F5344CB8AC3E}">
        <p14:creationId xmlns:p14="http://schemas.microsoft.com/office/powerpoint/2010/main" val="2377592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104"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4" y="1737359"/>
            <a:ext cx="13382301" cy="1135696"/>
          </a:xfrm>
        </p:spPr>
        <p:txBody>
          <a:bodyPr/>
          <a:lstStyle>
            <a:lvl1pPr marL="0" indent="0">
              <a:spcBef>
                <a:spcPts val="0"/>
              </a:spcBef>
              <a:spcAft>
                <a:spcPts val="1080"/>
              </a:spcAft>
              <a:buNone/>
              <a:defRPr sz="4800" spc="-120" baseline="0">
                <a:latin typeface="Segoe UI Light" pitchFamily="34" charset="0"/>
              </a:defRPr>
            </a:lvl1pPr>
            <a:lvl2pPr marL="0" indent="0">
              <a:spcBef>
                <a:spcPts val="0"/>
              </a:spcBef>
              <a:spcAft>
                <a:spcPts val="480"/>
              </a:spcAft>
              <a:buNone/>
              <a:defRPr sz="2400" spc="-6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80"/>
              </a:spcAft>
              <a:buNone/>
              <a:defRPr sz="2400"/>
            </a:lvl3pPr>
            <a:lvl4pPr marL="0" indent="0">
              <a:spcBef>
                <a:spcPts val="0"/>
              </a:spcBef>
              <a:spcAft>
                <a:spcPts val="480"/>
              </a:spcAft>
              <a:buNone/>
              <a:defRPr/>
            </a:lvl4pPr>
            <a:lvl5pPr marL="0" indent="0">
              <a:spcBef>
                <a:spcPts val="0"/>
              </a:spcBef>
              <a:spcAft>
                <a:spcPts val="48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870764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23104"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4" y="1737364"/>
            <a:ext cx="13382301" cy="24052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88917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WALKIN - Prints in GRAYSCALE">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615477" y="3471256"/>
            <a:ext cx="13477638" cy="1462554"/>
          </a:xfrm>
        </p:spPr>
        <p:txBody>
          <a:bodyPr/>
          <a:lstStyle>
            <a:lvl1pPr marL="0" indent="0">
              <a:buNone/>
              <a:defRPr lang="en-US" sz="10600" i="0" kern="1200" spc="-120" baseline="0" dirty="0" smtClean="0">
                <a:solidFill>
                  <a:schemeClr val="tx1">
                    <a:alpha val="99000"/>
                  </a:schemeClr>
                </a:solidFill>
                <a:latin typeface="Segoe UI Light" pitchFamily="34" charset="0"/>
                <a:ea typeface="+mn-ea"/>
                <a:cs typeface="+mn-cs"/>
              </a:defRPr>
            </a:lvl1pPr>
          </a:lstStyle>
          <a:p>
            <a:pPr marL="0" lvl="0" indent="0" algn="l" defTabSz="1095558"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615477" y="5212148"/>
            <a:ext cx="9018714" cy="531838"/>
          </a:xfrm>
        </p:spPr>
        <p:txBody>
          <a:bodyPr/>
          <a:lstStyle>
            <a:lvl1pPr marL="0" indent="0">
              <a:buNone/>
              <a:defRPr lang="en-US" sz="3800" kern="1200" spc="-120" baseline="0" dirty="0">
                <a:solidFill>
                  <a:schemeClr val="tx1">
                    <a:alpha val="99000"/>
                  </a:schemeClr>
                </a:solidFill>
                <a:latin typeface="+mj-lt"/>
                <a:ea typeface="+mn-ea"/>
                <a:cs typeface="+mn-cs"/>
              </a:defRPr>
            </a:lvl1pPr>
          </a:lstStyle>
          <a:p>
            <a:pPr marL="0" lvl="0" indent="0" algn="l" defTabSz="1095558"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641818" y="7637647"/>
            <a:ext cx="1915282" cy="322040"/>
          </a:xfrm>
          <a:prstGeom prst="rect">
            <a:avLst/>
          </a:prstGeom>
          <a:noFill/>
          <a:ln>
            <a:noFill/>
          </a:ln>
        </p:spPr>
      </p:pic>
      <p:pic>
        <p:nvPicPr>
          <p:cNvPr id="7" name="Picture 6"/>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099" y="274322"/>
            <a:ext cx="2998173" cy="348406"/>
          </a:xfrm>
          <a:prstGeom prst="rect">
            <a:avLst/>
          </a:prstGeom>
        </p:spPr>
      </p:pic>
    </p:spTree>
    <p:extLst>
      <p:ext uri="{BB962C8B-B14F-4D97-AF65-F5344CB8AC3E}">
        <p14:creationId xmlns:p14="http://schemas.microsoft.com/office/powerpoint/2010/main" val="3228001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solidFill>
                <a:srgbClr val="000000">
                  <a:tint val="75000"/>
                </a:srgbClr>
              </a:solidFill>
            </a:endParaRPr>
          </a:p>
        </p:txBody>
      </p:sp>
      <p:sp>
        <p:nvSpPr>
          <p:cNvPr id="5" name="Footer Placeholder 4"/>
          <p:cNvSpPr>
            <a:spLocks noGrp="1"/>
          </p:cNvSpPr>
          <p:nvPr>
            <p:ph type="ftr" sz="quarter" idx="11"/>
          </p:nvPr>
        </p:nvSpPr>
        <p:spPr/>
        <p:txBody>
          <a:bodyPr/>
          <a:lstStyle/>
          <a:p>
            <a:endParaRPr lang="en-US" dirty="0">
              <a:solidFill>
                <a:srgbClr val="000000">
                  <a:tint val="75000"/>
                </a:srgbClr>
              </a:solidFill>
            </a:endParaRPr>
          </a:p>
        </p:txBody>
      </p:sp>
      <p:sp>
        <p:nvSpPr>
          <p:cNvPr id="6" name="Slide Number Placeholder 5"/>
          <p:cNvSpPr>
            <a:spLocks noGrp="1"/>
          </p:cNvSpPr>
          <p:nvPr>
            <p:ph type="sldNum" sz="quarter" idx="12"/>
          </p:nvPr>
        </p:nvSpPr>
        <p:spPr/>
        <p:txBody>
          <a:bodyPr/>
          <a:lstStyle/>
          <a:p>
            <a:fld id="{BD271169-D5A2-4E26-9D3F-58E320BF9E89}"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26877" y="7650482"/>
            <a:ext cx="2050082" cy="424021"/>
          </a:xfrm>
          <a:prstGeom prst="rect">
            <a:avLst/>
          </a:prstGeom>
        </p:spPr>
      </p:pic>
    </p:spTree>
    <p:extLst>
      <p:ext uri="{BB962C8B-B14F-4D97-AF65-F5344CB8AC3E}">
        <p14:creationId xmlns:p14="http://schemas.microsoft.com/office/powerpoint/2010/main" val="28428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102"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2" y="1737359"/>
            <a:ext cx="13382301" cy="1135696"/>
          </a:xfrm>
        </p:spPr>
        <p:txBody>
          <a:bodyPr/>
          <a:lstStyle>
            <a:lvl1pPr marL="0" indent="0">
              <a:spcBef>
                <a:spcPts val="0"/>
              </a:spcBef>
              <a:spcAft>
                <a:spcPts val="1080"/>
              </a:spcAft>
              <a:buNone/>
              <a:defRPr sz="4800" spc="-120" baseline="0">
                <a:latin typeface="Segoe UI Light" pitchFamily="34" charset="0"/>
              </a:defRPr>
            </a:lvl1pPr>
            <a:lvl2pPr marL="0" indent="0">
              <a:spcBef>
                <a:spcPts val="0"/>
              </a:spcBef>
              <a:spcAft>
                <a:spcPts val="480"/>
              </a:spcAft>
              <a:buNone/>
              <a:defRPr sz="2400" spc="-6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80"/>
              </a:spcAft>
              <a:buNone/>
              <a:defRPr sz="2400"/>
            </a:lvl3pPr>
            <a:lvl4pPr marL="0" indent="0">
              <a:spcBef>
                <a:spcPts val="0"/>
              </a:spcBef>
              <a:spcAft>
                <a:spcPts val="480"/>
              </a:spcAft>
              <a:buNone/>
              <a:defRPr/>
            </a:lvl4pPr>
            <a:lvl5pPr marL="0" indent="0">
              <a:spcBef>
                <a:spcPts val="0"/>
              </a:spcBef>
              <a:spcAft>
                <a:spcPts val="48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290780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23102"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2" y="1737363"/>
            <a:ext cx="13382301" cy="24052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32358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23102" y="1737363"/>
            <a:ext cx="13382301" cy="2405274"/>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1520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481314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871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2" y="1737363"/>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99894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2" y="1737363"/>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2" y="7486655"/>
            <a:ext cx="14630402" cy="742950"/>
          </a:xfrm>
          <a:solidFill>
            <a:srgbClr val="FFFF99"/>
          </a:solidFill>
        </p:spPr>
        <p:txBody>
          <a:bodyPr wrap="square" lIns="182819" tIns="91408" rIns="182819" bIns="91408" anchor="b" anchorCtr="0">
            <a:noAutofit/>
          </a:bodyPr>
          <a:lstStyle>
            <a:lvl1pPr algn="r">
              <a:buFont typeface="Arial" pitchFamily="34" charset="0"/>
              <a:buNone/>
              <a:defRPr spc="-61"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4003874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8" y="274322"/>
            <a:ext cx="13382301" cy="897476"/>
          </a:xfrm>
        </p:spPr>
        <p:txBody>
          <a:bodyPr/>
          <a:lstStyle>
            <a:lvl1pPr>
              <a:defRPr sz="65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8" y="1737359"/>
            <a:ext cx="13382301" cy="1249060"/>
          </a:xfrm>
        </p:spPr>
        <p:txBody>
          <a:bodyPr/>
          <a:lstStyle>
            <a:lvl1pPr marL="3811" indent="0">
              <a:spcBef>
                <a:spcPts val="0"/>
              </a:spcBef>
              <a:spcAft>
                <a:spcPts val="1080"/>
              </a:spcAft>
              <a:buSzPct val="80000"/>
              <a:buFont typeface="Arial" pitchFamily="34" charset="0"/>
              <a:buNone/>
              <a:defRPr sz="4800" spc="-120" baseline="0">
                <a:gradFill>
                  <a:gsLst>
                    <a:gs pos="0">
                      <a:srgbClr val="595959"/>
                    </a:gs>
                    <a:gs pos="86000">
                      <a:srgbClr val="595959"/>
                    </a:gs>
                  </a:gsLst>
                  <a:lin ang="5400000" scaled="0"/>
                </a:gradFill>
                <a:latin typeface="Segoe UI Light" pitchFamily="34" charset="0"/>
              </a:defRPr>
            </a:lvl1pPr>
            <a:lvl2pPr marL="3811" indent="0">
              <a:spcBef>
                <a:spcPts val="0"/>
              </a:spcBef>
              <a:buSzPct val="80000"/>
              <a:buFont typeface="Arial" pitchFamily="34" charset="0"/>
              <a:buNone/>
              <a:defRPr sz="2400" spc="-60" baseline="0">
                <a:gradFill>
                  <a:gsLst>
                    <a:gs pos="0">
                      <a:srgbClr val="595959"/>
                    </a:gs>
                    <a:gs pos="86000">
                      <a:srgbClr val="595959"/>
                    </a:gs>
                  </a:gsLst>
                  <a:lin ang="5400000" scaled="0"/>
                </a:gradFill>
              </a:defRPr>
            </a:lvl2pPr>
            <a:lvl3pPr marL="1510746" indent="-483897">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926058" indent="-41531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2329940" indent="-403882">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5" y="7647057"/>
            <a:ext cx="2018831" cy="234601"/>
          </a:xfrm>
          <a:prstGeom prst="rect">
            <a:avLst/>
          </a:prstGeom>
        </p:spPr>
      </p:pic>
    </p:spTree>
    <p:extLst>
      <p:ext uri="{BB962C8B-B14F-4D97-AF65-F5344CB8AC3E}">
        <p14:creationId xmlns:p14="http://schemas.microsoft.com/office/powerpoint/2010/main" val="19698104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104"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4" y="1737359"/>
            <a:ext cx="13382301" cy="1135696"/>
          </a:xfrm>
        </p:spPr>
        <p:txBody>
          <a:bodyPr/>
          <a:lstStyle>
            <a:lvl1pPr marL="0" indent="0">
              <a:spcBef>
                <a:spcPts val="0"/>
              </a:spcBef>
              <a:spcAft>
                <a:spcPts val="1080"/>
              </a:spcAft>
              <a:buNone/>
              <a:defRPr sz="4800" spc="-120" baseline="0">
                <a:latin typeface="Segoe UI Light" pitchFamily="34" charset="0"/>
              </a:defRPr>
            </a:lvl1pPr>
            <a:lvl2pPr marL="0" indent="0">
              <a:spcBef>
                <a:spcPts val="0"/>
              </a:spcBef>
              <a:spcAft>
                <a:spcPts val="480"/>
              </a:spcAft>
              <a:buNone/>
              <a:defRPr sz="2400" spc="-6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80"/>
              </a:spcAft>
              <a:buNone/>
              <a:defRPr sz="2400"/>
            </a:lvl3pPr>
            <a:lvl4pPr marL="0" indent="0">
              <a:spcBef>
                <a:spcPts val="0"/>
              </a:spcBef>
              <a:spcAft>
                <a:spcPts val="480"/>
              </a:spcAft>
              <a:buNone/>
              <a:defRPr/>
            </a:lvl4pPr>
            <a:lvl5pPr marL="0" indent="0">
              <a:spcBef>
                <a:spcPts val="0"/>
              </a:spcBef>
              <a:spcAft>
                <a:spcPts val="48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45693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23104"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4" y="1737364"/>
            <a:ext cx="13382301" cy="24052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62365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WALKIN - Prints in GRAYSCALE">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615477" y="3471256"/>
            <a:ext cx="13477638" cy="1462554"/>
          </a:xfrm>
        </p:spPr>
        <p:txBody>
          <a:bodyPr/>
          <a:lstStyle>
            <a:lvl1pPr marL="0" indent="0">
              <a:buNone/>
              <a:defRPr lang="en-US" sz="10600" i="0" kern="1200" spc="-120" baseline="0" dirty="0" smtClean="0">
                <a:solidFill>
                  <a:schemeClr val="tx1">
                    <a:alpha val="99000"/>
                  </a:schemeClr>
                </a:solidFill>
                <a:latin typeface="Segoe UI Light" pitchFamily="34" charset="0"/>
                <a:ea typeface="+mn-ea"/>
                <a:cs typeface="+mn-cs"/>
              </a:defRPr>
            </a:lvl1pPr>
          </a:lstStyle>
          <a:p>
            <a:pPr marL="0" lvl="0" indent="0" algn="l" defTabSz="1095558"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615477" y="5212148"/>
            <a:ext cx="9018714" cy="531838"/>
          </a:xfrm>
        </p:spPr>
        <p:txBody>
          <a:bodyPr/>
          <a:lstStyle>
            <a:lvl1pPr marL="0" indent="0">
              <a:buNone/>
              <a:defRPr lang="en-US" sz="3800" kern="1200" spc="-120" baseline="0" dirty="0">
                <a:solidFill>
                  <a:schemeClr val="tx1">
                    <a:alpha val="99000"/>
                  </a:schemeClr>
                </a:solidFill>
                <a:latin typeface="+mj-lt"/>
                <a:ea typeface="+mn-ea"/>
                <a:cs typeface="+mn-cs"/>
              </a:defRPr>
            </a:lvl1pPr>
          </a:lstStyle>
          <a:p>
            <a:pPr marL="0" lvl="0" indent="0" algn="l" defTabSz="1095558"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641818" y="7637647"/>
            <a:ext cx="1915282" cy="322040"/>
          </a:xfrm>
          <a:prstGeom prst="rect">
            <a:avLst/>
          </a:prstGeom>
          <a:noFill/>
          <a:ln>
            <a:noFill/>
          </a:ln>
        </p:spPr>
      </p:pic>
      <p:pic>
        <p:nvPicPr>
          <p:cNvPr id="7" name="Picture 6"/>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099" y="274322"/>
            <a:ext cx="2998173" cy="348406"/>
          </a:xfrm>
          <a:prstGeom prst="rect">
            <a:avLst/>
          </a:prstGeom>
        </p:spPr>
      </p:pic>
    </p:spTree>
    <p:extLst>
      <p:ext uri="{BB962C8B-B14F-4D97-AF65-F5344CB8AC3E}">
        <p14:creationId xmlns:p14="http://schemas.microsoft.com/office/powerpoint/2010/main" val="1753764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105"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5" y="1737359"/>
            <a:ext cx="13382301" cy="1135696"/>
          </a:xfrm>
        </p:spPr>
        <p:txBody>
          <a:bodyPr/>
          <a:lstStyle>
            <a:lvl1pPr marL="0" indent="0">
              <a:spcBef>
                <a:spcPts val="0"/>
              </a:spcBef>
              <a:spcAft>
                <a:spcPts val="1080"/>
              </a:spcAft>
              <a:buNone/>
              <a:defRPr sz="4800" spc="-120" baseline="0">
                <a:latin typeface="Segoe UI Light" pitchFamily="34" charset="0"/>
              </a:defRPr>
            </a:lvl1pPr>
            <a:lvl2pPr marL="0" indent="0">
              <a:spcBef>
                <a:spcPts val="0"/>
              </a:spcBef>
              <a:spcAft>
                <a:spcPts val="480"/>
              </a:spcAft>
              <a:buNone/>
              <a:defRPr sz="2400" spc="-61"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480"/>
              </a:spcAft>
              <a:buNone/>
              <a:defRPr sz="2400"/>
            </a:lvl3pPr>
            <a:lvl4pPr marL="0" indent="0">
              <a:spcBef>
                <a:spcPts val="0"/>
              </a:spcBef>
              <a:spcAft>
                <a:spcPts val="480"/>
              </a:spcAft>
              <a:buNone/>
              <a:defRPr/>
            </a:lvl4pPr>
            <a:lvl5pPr marL="0" indent="0">
              <a:spcBef>
                <a:spcPts val="0"/>
              </a:spcBef>
              <a:spcAft>
                <a:spcPts val="48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879113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23105" y="274323"/>
            <a:ext cx="13382301" cy="914096"/>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23105" y="1737364"/>
            <a:ext cx="13382301" cy="240527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68767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23105" y="1737364"/>
            <a:ext cx="13382301" cy="2405274"/>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05807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96492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9110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5" y="1737364"/>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3241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105" y="1737364"/>
            <a:ext cx="13382301" cy="2405274"/>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2" y="7486655"/>
            <a:ext cx="14630402" cy="742950"/>
          </a:xfrm>
          <a:solidFill>
            <a:srgbClr val="FFFF99"/>
          </a:solidFill>
        </p:spPr>
        <p:txBody>
          <a:bodyPr wrap="square" lIns="182778" tIns="91390" rIns="182778" bIns="91390" anchor="b" anchorCtr="0">
            <a:noAutofit/>
          </a:bodyPr>
          <a:lstStyle>
            <a:lvl1pPr algn="r">
              <a:buFont typeface="Arial" pitchFamily="34" charset="0"/>
              <a:buNone/>
              <a:defRPr spc="-61"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112453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WALKIN - Prints in GRAYSCALE">
    <p:spTree>
      <p:nvGrpSpPr>
        <p:cNvPr id="1" name=""/>
        <p:cNvGrpSpPr/>
        <p:nvPr/>
      </p:nvGrpSpPr>
      <p:grpSpPr>
        <a:xfrm>
          <a:off x="0" y="0"/>
          <a:ext cx="0" cy="0"/>
          <a:chOff x="0" y="0"/>
          <a:chExt cx="0" cy="0"/>
        </a:xfrm>
      </p:grpSpPr>
      <p:sp>
        <p:nvSpPr>
          <p:cNvPr id="24" name="Text Placeholder 5"/>
          <p:cNvSpPr>
            <a:spLocks noGrp="1"/>
          </p:cNvSpPr>
          <p:nvPr userDrawn="1">
            <p:ph type="body" sz="quarter" idx="10" hasCustomPrompt="1"/>
          </p:nvPr>
        </p:nvSpPr>
        <p:spPr>
          <a:xfrm>
            <a:off x="615477" y="3471255"/>
            <a:ext cx="13477638" cy="1462554"/>
          </a:xfrm>
        </p:spPr>
        <p:txBody>
          <a:bodyPr/>
          <a:lstStyle>
            <a:lvl1pPr marL="0" indent="0">
              <a:buNone/>
              <a:defRPr lang="en-US" sz="10600" i="0" kern="1200" spc="-120" baseline="0" dirty="0" smtClean="0">
                <a:solidFill>
                  <a:schemeClr val="tx1">
                    <a:alpha val="99000"/>
                  </a:schemeClr>
                </a:solidFill>
                <a:latin typeface="Segoe UI Light" pitchFamily="34" charset="0"/>
                <a:ea typeface="+mn-ea"/>
                <a:cs typeface="+mn-cs"/>
              </a:defRPr>
            </a:lvl1pPr>
          </a:lstStyle>
          <a:p>
            <a:pPr marL="0" lvl="0" indent="0" algn="l" defTabSz="1096920"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userDrawn="1">
            <p:ph type="body" sz="quarter" idx="11" hasCustomPrompt="1"/>
          </p:nvPr>
        </p:nvSpPr>
        <p:spPr>
          <a:xfrm>
            <a:off x="615481" y="5212080"/>
            <a:ext cx="9018713" cy="531838"/>
          </a:xfrm>
        </p:spPr>
        <p:txBody>
          <a:bodyPr/>
          <a:lstStyle>
            <a:lvl1pPr marL="0" indent="0">
              <a:buNone/>
              <a:defRPr lang="en-US" sz="3800" kern="1200" spc="-120" baseline="0" dirty="0">
                <a:solidFill>
                  <a:schemeClr val="tx1">
                    <a:alpha val="99000"/>
                  </a:schemeClr>
                </a:solidFill>
                <a:latin typeface="+mj-lt"/>
                <a:ea typeface="+mn-ea"/>
                <a:cs typeface="+mn-cs"/>
              </a:defRPr>
            </a:lvl1pPr>
          </a:lstStyle>
          <a:p>
            <a:pPr marL="0" lvl="0" indent="0" algn="l" defTabSz="1096920"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641818" y="7637581"/>
            <a:ext cx="1915281" cy="322039"/>
          </a:xfrm>
          <a:prstGeom prst="rect">
            <a:avLst/>
          </a:prstGeom>
          <a:noFill/>
          <a:ln>
            <a:noFill/>
          </a:ln>
        </p:spPr>
      </p:pic>
      <p:pic>
        <p:nvPicPr>
          <p:cNvPr id="7" name="Picture 6"/>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103" y="274320"/>
            <a:ext cx="2998173" cy="348406"/>
          </a:xfrm>
          <a:prstGeom prst="rect">
            <a:avLst/>
          </a:prstGeom>
        </p:spPr>
      </p:pic>
    </p:spTree>
    <p:extLst>
      <p:ext uri="{BB962C8B-B14F-4D97-AF65-F5344CB8AC3E}">
        <p14:creationId xmlns:p14="http://schemas.microsoft.com/office/powerpoint/2010/main" val="3721134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Four Content + Item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193235" y="1438285"/>
            <a:ext cx="5015267" cy="1601977"/>
          </a:xfrm>
        </p:spPr>
        <p:txBody>
          <a:bodyPr/>
          <a:lstStyle>
            <a:lvl1pPr marL="407576" indent="-407576">
              <a:lnSpc>
                <a:spcPct val="90000"/>
              </a:lnSpc>
              <a:defRPr sz="2400"/>
            </a:lvl1pPr>
            <a:lvl2pPr marL="807225" indent="-390130">
              <a:lnSpc>
                <a:spcPct val="90000"/>
              </a:lnSpc>
              <a:defRPr sz="2200"/>
            </a:lvl2pPr>
            <a:lvl3pPr marL="1143437" indent="-345727">
              <a:lnSpc>
                <a:spcPct val="90000"/>
              </a:lnSpc>
              <a:defRPr sz="1900"/>
            </a:lvl3pPr>
            <a:lvl4pPr marL="1471716" indent="-328282">
              <a:lnSpc>
                <a:spcPct val="90000"/>
              </a:lnSpc>
              <a:defRPr sz="1700"/>
            </a:lvl4pPr>
            <a:lvl5pPr marL="1817442" indent="-336210">
              <a:lnSpc>
                <a:spcPct val="90000"/>
              </a:lnSpc>
              <a:defRPr sz="17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9123146" y="1438285"/>
            <a:ext cx="5065177" cy="1601977"/>
          </a:xfrm>
        </p:spPr>
        <p:txBody>
          <a:bodyPr/>
          <a:lstStyle>
            <a:lvl1pPr marL="417086" indent="-417086">
              <a:lnSpc>
                <a:spcPct val="90000"/>
              </a:lnSpc>
              <a:defRPr sz="2400"/>
            </a:lvl1pPr>
            <a:lvl2pPr marL="807225" indent="-407576">
              <a:lnSpc>
                <a:spcPct val="90000"/>
              </a:lnSpc>
              <a:defRPr sz="2200"/>
            </a:lvl2pPr>
            <a:lvl3pPr marL="1152951" indent="-363167">
              <a:lnSpc>
                <a:spcPct val="90000"/>
              </a:lnSpc>
              <a:defRPr sz="1900"/>
            </a:lvl3pPr>
            <a:lvl4pPr marL="1471716" indent="-318768">
              <a:lnSpc>
                <a:spcPct val="90000"/>
              </a:lnSpc>
              <a:defRPr sz="1700"/>
            </a:lvl4pPr>
            <a:lvl5pPr marL="1817442" indent="-328282">
              <a:lnSpc>
                <a:spcPct val="90000"/>
              </a:lnSpc>
              <a:defRPr sz="17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grpSp>
        <p:nvGrpSpPr>
          <p:cNvPr id="17" name="Group 16"/>
          <p:cNvGrpSpPr/>
          <p:nvPr userDrawn="1"/>
        </p:nvGrpSpPr>
        <p:grpSpPr>
          <a:xfrm>
            <a:off x="13019685" y="290775"/>
            <a:ext cx="1299463" cy="214946"/>
            <a:chOff x="3602038" y="1063626"/>
            <a:chExt cx="4365626" cy="722312"/>
          </a:xfrm>
        </p:grpSpPr>
        <p:sp>
          <p:nvSpPr>
            <p:cNvPr id="18" name="Freeform 17"/>
            <p:cNvSpPr>
              <a:spLocks/>
            </p:cNvSpPr>
            <p:nvPr/>
          </p:nvSpPr>
          <p:spPr bwMode="auto">
            <a:xfrm>
              <a:off x="3602038" y="1074738"/>
              <a:ext cx="884238" cy="679450"/>
            </a:xfrm>
            <a:custGeom>
              <a:avLst/>
              <a:gdLst>
                <a:gd name="T0" fmla="*/ 0 w 557"/>
                <a:gd name="T1" fmla="*/ 428 h 428"/>
                <a:gd name="T2" fmla="*/ 93 w 557"/>
                <a:gd name="T3" fmla="*/ 0 h 428"/>
                <a:gd name="T4" fmla="*/ 265 w 557"/>
                <a:gd name="T5" fmla="*/ 0 h 428"/>
                <a:gd name="T6" fmla="*/ 273 w 557"/>
                <a:gd name="T7" fmla="*/ 238 h 428"/>
                <a:gd name="T8" fmla="*/ 385 w 557"/>
                <a:gd name="T9" fmla="*/ 0 h 428"/>
                <a:gd name="T10" fmla="*/ 557 w 557"/>
                <a:gd name="T11" fmla="*/ 0 h 428"/>
                <a:gd name="T12" fmla="*/ 459 w 557"/>
                <a:gd name="T13" fmla="*/ 428 h 428"/>
                <a:gd name="T14" fmla="*/ 339 w 557"/>
                <a:gd name="T15" fmla="*/ 428 h 428"/>
                <a:gd name="T16" fmla="*/ 389 w 557"/>
                <a:gd name="T17" fmla="*/ 199 h 428"/>
                <a:gd name="T18" fmla="*/ 273 w 557"/>
                <a:gd name="T19" fmla="*/ 428 h 428"/>
                <a:gd name="T20" fmla="*/ 187 w 557"/>
                <a:gd name="T21" fmla="*/ 428 h 428"/>
                <a:gd name="T22" fmla="*/ 179 w 557"/>
                <a:gd name="T23" fmla="*/ 199 h 428"/>
                <a:gd name="T24" fmla="*/ 125 w 557"/>
                <a:gd name="T25" fmla="*/ 428 h 428"/>
                <a:gd name="T26" fmla="*/ 0 w 557"/>
                <a:gd name="T27" fmla="*/ 428 h 428"/>
                <a:gd name="T28" fmla="*/ 0 w 557"/>
                <a:gd name="T2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7" h="428">
                  <a:moveTo>
                    <a:pt x="0" y="428"/>
                  </a:moveTo>
                  <a:lnTo>
                    <a:pt x="93" y="0"/>
                  </a:lnTo>
                  <a:lnTo>
                    <a:pt x="265" y="0"/>
                  </a:lnTo>
                  <a:lnTo>
                    <a:pt x="273" y="238"/>
                  </a:lnTo>
                  <a:lnTo>
                    <a:pt x="385" y="0"/>
                  </a:lnTo>
                  <a:lnTo>
                    <a:pt x="557" y="0"/>
                  </a:lnTo>
                  <a:lnTo>
                    <a:pt x="459" y="428"/>
                  </a:lnTo>
                  <a:lnTo>
                    <a:pt x="339" y="428"/>
                  </a:lnTo>
                  <a:lnTo>
                    <a:pt x="389" y="199"/>
                  </a:lnTo>
                  <a:lnTo>
                    <a:pt x="273" y="428"/>
                  </a:lnTo>
                  <a:lnTo>
                    <a:pt x="187" y="428"/>
                  </a:lnTo>
                  <a:lnTo>
                    <a:pt x="179" y="199"/>
                  </a:lnTo>
                  <a:lnTo>
                    <a:pt x="125" y="428"/>
                  </a:lnTo>
                  <a:lnTo>
                    <a:pt x="0" y="428"/>
                  </a:lnTo>
                  <a:lnTo>
                    <a:pt x="0" y="428"/>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sp>
          <p:nvSpPr>
            <p:cNvPr id="19" name="Freeform 18"/>
            <p:cNvSpPr>
              <a:spLocks/>
            </p:cNvSpPr>
            <p:nvPr/>
          </p:nvSpPr>
          <p:spPr bwMode="auto">
            <a:xfrm>
              <a:off x="4510088" y="1074738"/>
              <a:ext cx="204788" cy="111125"/>
            </a:xfrm>
            <a:custGeom>
              <a:avLst/>
              <a:gdLst>
                <a:gd name="T0" fmla="*/ 0 w 129"/>
                <a:gd name="T1" fmla="*/ 70 h 70"/>
                <a:gd name="T2" fmla="*/ 113 w 129"/>
                <a:gd name="T3" fmla="*/ 70 h 70"/>
                <a:gd name="T4" fmla="*/ 129 w 129"/>
                <a:gd name="T5" fmla="*/ 0 h 70"/>
                <a:gd name="T6" fmla="*/ 16 w 129"/>
                <a:gd name="T7" fmla="*/ 0 h 70"/>
                <a:gd name="T8" fmla="*/ 0 w 129"/>
                <a:gd name="T9" fmla="*/ 70 h 70"/>
                <a:gd name="T10" fmla="*/ 0 w 129"/>
                <a:gd name="T11" fmla="*/ 70 h 70"/>
              </a:gdLst>
              <a:ahLst/>
              <a:cxnLst>
                <a:cxn ang="0">
                  <a:pos x="T0" y="T1"/>
                </a:cxn>
                <a:cxn ang="0">
                  <a:pos x="T2" y="T3"/>
                </a:cxn>
                <a:cxn ang="0">
                  <a:pos x="T4" y="T5"/>
                </a:cxn>
                <a:cxn ang="0">
                  <a:pos x="T6" y="T7"/>
                </a:cxn>
                <a:cxn ang="0">
                  <a:pos x="T8" y="T9"/>
                </a:cxn>
                <a:cxn ang="0">
                  <a:pos x="T10" y="T11"/>
                </a:cxn>
              </a:cxnLst>
              <a:rect l="0" t="0" r="r" b="b"/>
              <a:pathLst>
                <a:path w="129" h="70">
                  <a:moveTo>
                    <a:pt x="0" y="70"/>
                  </a:moveTo>
                  <a:lnTo>
                    <a:pt x="113" y="70"/>
                  </a:lnTo>
                  <a:lnTo>
                    <a:pt x="129" y="0"/>
                  </a:lnTo>
                  <a:lnTo>
                    <a:pt x="16" y="0"/>
                  </a:lnTo>
                  <a:lnTo>
                    <a:pt x="0" y="70"/>
                  </a:lnTo>
                  <a:lnTo>
                    <a:pt x="0" y="70"/>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sp>
          <p:nvSpPr>
            <p:cNvPr id="20" name="Freeform 19"/>
            <p:cNvSpPr>
              <a:spLocks/>
            </p:cNvSpPr>
            <p:nvPr/>
          </p:nvSpPr>
          <p:spPr bwMode="auto">
            <a:xfrm>
              <a:off x="4381501" y="1247776"/>
              <a:ext cx="296863" cy="506413"/>
            </a:xfrm>
            <a:custGeom>
              <a:avLst/>
              <a:gdLst>
                <a:gd name="T0" fmla="*/ 116 w 187"/>
                <a:gd name="T1" fmla="*/ 319 h 319"/>
                <a:gd name="T2" fmla="*/ 0 w 187"/>
                <a:gd name="T3" fmla="*/ 319 h 319"/>
                <a:gd name="T4" fmla="*/ 70 w 187"/>
                <a:gd name="T5" fmla="*/ 0 h 319"/>
                <a:gd name="T6" fmla="*/ 187 w 187"/>
                <a:gd name="T7" fmla="*/ 0 h 319"/>
                <a:gd name="T8" fmla="*/ 116 w 187"/>
                <a:gd name="T9" fmla="*/ 319 h 319"/>
                <a:gd name="T10" fmla="*/ 116 w 187"/>
                <a:gd name="T11" fmla="*/ 319 h 319"/>
              </a:gdLst>
              <a:ahLst/>
              <a:cxnLst>
                <a:cxn ang="0">
                  <a:pos x="T0" y="T1"/>
                </a:cxn>
                <a:cxn ang="0">
                  <a:pos x="T2" y="T3"/>
                </a:cxn>
                <a:cxn ang="0">
                  <a:pos x="T4" y="T5"/>
                </a:cxn>
                <a:cxn ang="0">
                  <a:pos x="T6" y="T7"/>
                </a:cxn>
                <a:cxn ang="0">
                  <a:pos x="T8" y="T9"/>
                </a:cxn>
                <a:cxn ang="0">
                  <a:pos x="T10" y="T11"/>
                </a:cxn>
              </a:cxnLst>
              <a:rect l="0" t="0" r="r" b="b"/>
              <a:pathLst>
                <a:path w="187" h="319">
                  <a:moveTo>
                    <a:pt x="116" y="319"/>
                  </a:moveTo>
                  <a:lnTo>
                    <a:pt x="0" y="319"/>
                  </a:lnTo>
                  <a:lnTo>
                    <a:pt x="70" y="0"/>
                  </a:lnTo>
                  <a:lnTo>
                    <a:pt x="187" y="0"/>
                  </a:lnTo>
                  <a:lnTo>
                    <a:pt x="116" y="319"/>
                  </a:lnTo>
                  <a:lnTo>
                    <a:pt x="116" y="319"/>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sp>
          <p:nvSpPr>
            <p:cNvPr id="21" name="Freeform 20"/>
            <p:cNvSpPr>
              <a:spLocks/>
            </p:cNvSpPr>
            <p:nvPr/>
          </p:nvSpPr>
          <p:spPr bwMode="auto">
            <a:xfrm>
              <a:off x="5148263" y="1241426"/>
              <a:ext cx="431800" cy="512763"/>
            </a:xfrm>
            <a:custGeom>
              <a:avLst/>
              <a:gdLst>
                <a:gd name="T0" fmla="*/ 19 w 70"/>
                <a:gd name="T1" fmla="*/ 1 h 83"/>
                <a:gd name="T2" fmla="*/ 45 w 70"/>
                <a:gd name="T3" fmla="*/ 1 h 83"/>
                <a:gd name="T4" fmla="*/ 43 w 70"/>
                <a:gd name="T5" fmla="*/ 12 h 83"/>
                <a:gd name="T6" fmla="*/ 56 w 70"/>
                <a:gd name="T7" fmla="*/ 2 h 83"/>
                <a:gd name="T8" fmla="*/ 70 w 70"/>
                <a:gd name="T9" fmla="*/ 0 h 83"/>
                <a:gd name="T10" fmla="*/ 64 w 70"/>
                <a:gd name="T11" fmla="*/ 27 h 83"/>
                <a:gd name="T12" fmla="*/ 35 w 70"/>
                <a:gd name="T13" fmla="*/ 54 h 83"/>
                <a:gd name="T14" fmla="*/ 28 w 70"/>
                <a:gd name="T15" fmla="*/ 83 h 83"/>
                <a:gd name="T16" fmla="*/ 0 w 70"/>
                <a:gd name="T17" fmla="*/ 83 h 83"/>
                <a:gd name="T18" fmla="*/ 19 w 70"/>
                <a:gd name="T19"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83">
                  <a:moveTo>
                    <a:pt x="19" y="1"/>
                  </a:moveTo>
                  <a:cubicBezTo>
                    <a:pt x="45" y="1"/>
                    <a:pt x="45" y="1"/>
                    <a:pt x="45" y="1"/>
                  </a:cubicBezTo>
                  <a:cubicBezTo>
                    <a:pt x="43" y="12"/>
                    <a:pt x="43" y="12"/>
                    <a:pt x="43" y="12"/>
                  </a:cubicBezTo>
                  <a:cubicBezTo>
                    <a:pt x="46" y="7"/>
                    <a:pt x="51" y="4"/>
                    <a:pt x="56" y="2"/>
                  </a:cubicBezTo>
                  <a:cubicBezTo>
                    <a:pt x="61" y="1"/>
                    <a:pt x="65" y="0"/>
                    <a:pt x="70" y="0"/>
                  </a:cubicBezTo>
                  <a:cubicBezTo>
                    <a:pt x="64" y="27"/>
                    <a:pt x="64" y="27"/>
                    <a:pt x="64" y="27"/>
                  </a:cubicBezTo>
                  <a:cubicBezTo>
                    <a:pt x="62" y="27"/>
                    <a:pt x="41" y="23"/>
                    <a:pt x="35" y="54"/>
                  </a:cubicBezTo>
                  <a:cubicBezTo>
                    <a:pt x="28" y="83"/>
                    <a:pt x="28" y="83"/>
                    <a:pt x="28" y="83"/>
                  </a:cubicBezTo>
                  <a:cubicBezTo>
                    <a:pt x="0" y="83"/>
                    <a:pt x="0" y="83"/>
                    <a:pt x="0" y="83"/>
                  </a:cubicBezTo>
                  <a:cubicBezTo>
                    <a:pt x="19" y="1"/>
                    <a:pt x="19" y="1"/>
                    <a:pt x="19" y="1"/>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sp>
          <p:nvSpPr>
            <p:cNvPr id="22" name="Freeform 21"/>
            <p:cNvSpPr>
              <a:spLocks/>
            </p:cNvSpPr>
            <p:nvPr/>
          </p:nvSpPr>
          <p:spPr bwMode="auto">
            <a:xfrm>
              <a:off x="4510088" y="1217613"/>
              <a:ext cx="700088" cy="555625"/>
            </a:xfrm>
            <a:custGeom>
              <a:avLst/>
              <a:gdLst>
                <a:gd name="T0" fmla="*/ 106 w 113"/>
                <a:gd name="T1" fmla="*/ 57 h 90"/>
                <a:gd name="T2" fmla="*/ 56 w 113"/>
                <a:gd name="T3" fmla="*/ 90 h 90"/>
                <a:gd name="T4" fmla="*/ 77 w 113"/>
                <a:gd name="T5" fmla="*/ 3 h 90"/>
                <a:gd name="T6" fmla="*/ 111 w 113"/>
                <a:gd name="T7" fmla="*/ 36 h 90"/>
                <a:gd name="T8" fmla="*/ 80 w 113"/>
                <a:gd name="T9" fmla="*/ 36 h 90"/>
                <a:gd name="T10" fmla="*/ 72 w 113"/>
                <a:gd name="T11" fmla="*/ 23 h 90"/>
                <a:gd name="T12" fmla="*/ 61 w 113"/>
                <a:gd name="T13" fmla="*/ 69 h 90"/>
                <a:gd name="T14" fmla="*/ 75 w 113"/>
                <a:gd name="T15" fmla="*/ 57 h 90"/>
                <a:gd name="T16" fmla="*/ 106 w 113"/>
                <a:gd name="T17"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90">
                  <a:moveTo>
                    <a:pt x="106" y="57"/>
                  </a:moveTo>
                  <a:cubicBezTo>
                    <a:pt x="106" y="58"/>
                    <a:pt x="97" y="90"/>
                    <a:pt x="56" y="90"/>
                  </a:cubicBezTo>
                  <a:cubicBezTo>
                    <a:pt x="0" y="88"/>
                    <a:pt x="15" y="0"/>
                    <a:pt x="77" y="3"/>
                  </a:cubicBezTo>
                  <a:cubicBezTo>
                    <a:pt x="113" y="5"/>
                    <a:pt x="111" y="35"/>
                    <a:pt x="111" y="36"/>
                  </a:cubicBezTo>
                  <a:cubicBezTo>
                    <a:pt x="80" y="36"/>
                    <a:pt x="80" y="36"/>
                    <a:pt x="80" y="36"/>
                  </a:cubicBezTo>
                  <a:cubicBezTo>
                    <a:pt x="80" y="35"/>
                    <a:pt x="81" y="22"/>
                    <a:pt x="72" y="23"/>
                  </a:cubicBezTo>
                  <a:cubicBezTo>
                    <a:pt x="54" y="23"/>
                    <a:pt x="41" y="68"/>
                    <a:pt x="61" y="69"/>
                  </a:cubicBezTo>
                  <a:cubicBezTo>
                    <a:pt x="70" y="69"/>
                    <a:pt x="74" y="58"/>
                    <a:pt x="75" y="57"/>
                  </a:cubicBezTo>
                  <a:cubicBezTo>
                    <a:pt x="106" y="57"/>
                    <a:pt x="106" y="57"/>
                    <a:pt x="106" y="57"/>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sp>
          <p:nvSpPr>
            <p:cNvPr id="23" name="Freeform 22"/>
            <p:cNvSpPr>
              <a:spLocks noEditPoints="1"/>
            </p:cNvSpPr>
            <p:nvPr/>
          </p:nvSpPr>
          <p:spPr bwMode="auto">
            <a:xfrm>
              <a:off x="6427788" y="1211263"/>
              <a:ext cx="846138" cy="574675"/>
            </a:xfrm>
            <a:custGeom>
              <a:avLst/>
              <a:gdLst>
                <a:gd name="T0" fmla="*/ 60 w 137"/>
                <a:gd name="T1" fmla="*/ 91 h 93"/>
                <a:gd name="T2" fmla="*/ 79 w 137"/>
                <a:gd name="T3" fmla="*/ 3 h 93"/>
                <a:gd name="T4" fmla="*/ 60 w 137"/>
                <a:gd name="T5" fmla="*/ 91 h 93"/>
                <a:gd name="T6" fmla="*/ 77 w 137"/>
                <a:gd name="T7" fmla="*/ 22 h 93"/>
                <a:gd name="T8" fmla="*/ 61 w 137"/>
                <a:gd name="T9" fmla="*/ 70 h 93"/>
                <a:gd name="T10" fmla="*/ 77 w 137"/>
                <a:gd name="T11" fmla="*/ 22 h 93"/>
              </a:gdLst>
              <a:ahLst/>
              <a:cxnLst>
                <a:cxn ang="0">
                  <a:pos x="T0" y="T1"/>
                </a:cxn>
                <a:cxn ang="0">
                  <a:pos x="T2" y="T3"/>
                </a:cxn>
                <a:cxn ang="0">
                  <a:pos x="T4" y="T5"/>
                </a:cxn>
                <a:cxn ang="0">
                  <a:pos x="T6" y="T7"/>
                </a:cxn>
                <a:cxn ang="0">
                  <a:pos x="T8" y="T9"/>
                </a:cxn>
                <a:cxn ang="0">
                  <a:pos x="T10" y="T11"/>
                </a:cxn>
              </a:cxnLst>
              <a:rect l="0" t="0" r="r" b="b"/>
              <a:pathLst>
                <a:path w="137" h="93">
                  <a:moveTo>
                    <a:pt x="60" y="91"/>
                  </a:moveTo>
                  <a:cubicBezTo>
                    <a:pt x="0" y="88"/>
                    <a:pt x="18" y="0"/>
                    <a:pt x="79" y="3"/>
                  </a:cubicBezTo>
                  <a:cubicBezTo>
                    <a:pt x="137" y="6"/>
                    <a:pt x="120" y="93"/>
                    <a:pt x="60" y="91"/>
                  </a:cubicBezTo>
                  <a:close/>
                  <a:moveTo>
                    <a:pt x="77" y="22"/>
                  </a:moveTo>
                  <a:cubicBezTo>
                    <a:pt x="57" y="18"/>
                    <a:pt x="43" y="66"/>
                    <a:pt x="61" y="70"/>
                  </a:cubicBezTo>
                  <a:cubicBezTo>
                    <a:pt x="82" y="74"/>
                    <a:pt x="97" y="26"/>
                    <a:pt x="77" y="22"/>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sp>
          <p:nvSpPr>
            <p:cNvPr id="24" name="Freeform 23"/>
            <p:cNvSpPr>
              <a:spLocks/>
            </p:cNvSpPr>
            <p:nvPr/>
          </p:nvSpPr>
          <p:spPr bwMode="auto">
            <a:xfrm>
              <a:off x="7126288" y="1063626"/>
              <a:ext cx="655638" cy="703263"/>
            </a:xfrm>
            <a:custGeom>
              <a:avLst/>
              <a:gdLst>
                <a:gd name="T0" fmla="*/ 59 w 106"/>
                <a:gd name="T1" fmla="*/ 18 h 114"/>
                <a:gd name="T2" fmla="*/ 48 w 106"/>
                <a:gd name="T3" fmla="*/ 28 h 114"/>
                <a:gd name="T4" fmla="*/ 47 w 106"/>
                <a:gd name="T5" fmla="*/ 30 h 114"/>
                <a:gd name="T6" fmla="*/ 64 w 106"/>
                <a:gd name="T7" fmla="*/ 30 h 114"/>
                <a:gd name="T8" fmla="*/ 69 w 106"/>
                <a:gd name="T9" fmla="*/ 11 h 114"/>
                <a:gd name="T10" fmla="*/ 96 w 106"/>
                <a:gd name="T11" fmla="*/ 11 h 114"/>
                <a:gd name="T12" fmla="*/ 92 w 106"/>
                <a:gd name="T13" fmla="*/ 30 h 114"/>
                <a:gd name="T14" fmla="*/ 106 w 106"/>
                <a:gd name="T15" fmla="*/ 30 h 114"/>
                <a:gd name="T16" fmla="*/ 101 w 106"/>
                <a:gd name="T17" fmla="*/ 49 h 114"/>
                <a:gd name="T18" fmla="*/ 87 w 106"/>
                <a:gd name="T19" fmla="*/ 49 h 114"/>
                <a:gd name="T20" fmla="*/ 80 w 106"/>
                <a:gd name="T21" fmla="*/ 85 h 114"/>
                <a:gd name="T22" fmla="*/ 79 w 106"/>
                <a:gd name="T23" fmla="*/ 91 h 114"/>
                <a:gd name="T24" fmla="*/ 92 w 106"/>
                <a:gd name="T25" fmla="*/ 93 h 114"/>
                <a:gd name="T26" fmla="*/ 88 w 106"/>
                <a:gd name="T27" fmla="*/ 112 h 114"/>
                <a:gd name="T28" fmla="*/ 56 w 106"/>
                <a:gd name="T29" fmla="*/ 109 h 114"/>
                <a:gd name="T30" fmla="*/ 51 w 106"/>
                <a:gd name="T31" fmla="*/ 91 h 114"/>
                <a:gd name="T32" fmla="*/ 60 w 106"/>
                <a:gd name="T33" fmla="*/ 49 h 114"/>
                <a:gd name="T34" fmla="*/ 44 w 106"/>
                <a:gd name="T35" fmla="*/ 49 h 114"/>
                <a:gd name="T36" fmla="*/ 30 w 106"/>
                <a:gd name="T37" fmla="*/ 112 h 114"/>
                <a:gd name="T38" fmla="*/ 1 w 106"/>
                <a:gd name="T39" fmla="*/ 112 h 114"/>
                <a:gd name="T40" fmla="*/ 15 w 106"/>
                <a:gd name="T41" fmla="*/ 49 h 114"/>
                <a:gd name="T42" fmla="*/ 0 w 106"/>
                <a:gd name="T43" fmla="*/ 49 h 114"/>
                <a:gd name="T44" fmla="*/ 4 w 106"/>
                <a:gd name="T45" fmla="*/ 30 h 114"/>
                <a:gd name="T46" fmla="*/ 18 w 106"/>
                <a:gd name="T47" fmla="*/ 30 h 114"/>
                <a:gd name="T48" fmla="*/ 30 w 106"/>
                <a:gd name="T49" fmla="*/ 7 h 114"/>
                <a:gd name="T50" fmla="*/ 62 w 106"/>
                <a:gd name="T51" fmla="*/ 3 h 114"/>
                <a:gd name="T52" fmla="*/ 59 w 106"/>
                <a:gd name="T53" fmla="*/ 1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6" h="114">
                  <a:moveTo>
                    <a:pt x="59" y="18"/>
                  </a:moveTo>
                  <a:cubicBezTo>
                    <a:pt x="50" y="18"/>
                    <a:pt x="49" y="22"/>
                    <a:pt x="48" y="28"/>
                  </a:cubicBezTo>
                  <a:cubicBezTo>
                    <a:pt x="47" y="30"/>
                    <a:pt x="47" y="30"/>
                    <a:pt x="47" y="30"/>
                  </a:cubicBezTo>
                  <a:cubicBezTo>
                    <a:pt x="64" y="30"/>
                    <a:pt x="64" y="30"/>
                    <a:pt x="64" y="30"/>
                  </a:cubicBezTo>
                  <a:cubicBezTo>
                    <a:pt x="69" y="11"/>
                    <a:pt x="69" y="11"/>
                    <a:pt x="69" y="11"/>
                  </a:cubicBezTo>
                  <a:cubicBezTo>
                    <a:pt x="96" y="11"/>
                    <a:pt x="96" y="11"/>
                    <a:pt x="96" y="11"/>
                  </a:cubicBezTo>
                  <a:cubicBezTo>
                    <a:pt x="92" y="30"/>
                    <a:pt x="92" y="30"/>
                    <a:pt x="92" y="30"/>
                  </a:cubicBezTo>
                  <a:cubicBezTo>
                    <a:pt x="106" y="30"/>
                    <a:pt x="106" y="30"/>
                    <a:pt x="106" y="30"/>
                  </a:cubicBezTo>
                  <a:cubicBezTo>
                    <a:pt x="101" y="49"/>
                    <a:pt x="101" y="49"/>
                    <a:pt x="101" y="49"/>
                  </a:cubicBezTo>
                  <a:cubicBezTo>
                    <a:pt x="87" y="49"/>
                    <a:pt x="87" y="49"/>
                    <a:pt x="87" y="49"/>
                  </a:cubicBezTo>
                  <a:cubicBezTo>
                    <a:pt x="80" y="85"/>
                    <a:pt x="80" y="85"/>
                    <a:pt x="80" y="85"/>
                  </a:cubicBezTo>
                  <a:cubicBezTo>
                    <a:pt x="79" y="87"/>
                    <a:pt x="79" y="89"/>
                    <a:pt x="79" y="91"/>
                  </a:cubicBezTo>
                  <a:cubicBezTo>
                    <a:pt x="81" y="94"/>
                    <a:pt x="92" y="93"/>
                    <a:pt x="92" y="93"/>
                  </a:cubicBezTo>
                  <a:cubicBezTo>
                    <a:pt x="88" y="112"/>
                    <a:pt x="88" y="112"/>
                    <a:pt x="88" y="112"/>
                  </a:cubicBezTo>
                  <a:cubicBezTo>
                    <a:pt x="88" y="112"/>
                    <a:pt x="64" y="114"/>
                    <a:pt x="56" y="109"/>
                  </a:cubicBezTo>
                  <a:cubicBezTo>
                    <a:pt x="52" y="106"/>
                    <a:pt x="49" y="101"/>
                    <a:pt x="51" y="91"/>
                  </a:cubicBezTo>
                  <a:cubicBezTo>
                    <a:pt x="60" y="49"/>
                    <a:pt x="60" y="49"/>
                    <a:pt x="60" y="49"/>
                  </a:cubicBezTo>
                  <a:cubicBezTo>
                    <a:pt x="44" y="49"/>
                    <a:pt x="44" y="49"/>
                    <a:pt x="44" y="49"/>
                  </a:cubicBezTo>
                  <a:cubicBezTo>
                    <a:pt x="30" y="112"/>
                    <a:pt x="30" y="112"/>
                    <a:pt x="30" y="112"/>
                  </a:cubicBezTo>
                  <a:cubicBezTo>
                    <a:pt x="1" y="112"/>
                    <a:pt x="1" y="112"/>
                    <a:pt x="1" y="112"/>
                  </a:cubicBezTo>
                  <a:cubicBezTo>
                    <a:pt x="15" y="49"/>
                    <a:pt x="15" y="49"/>
                    <a:pt x="15" y="49"/>
                  </a:cubicBezTo>
                  <a:cubicBezTo>
                    <a:pt x="0" y="49"/>
                    <a:pt x="0" y="49"/>
                    <a:pt x="0" y="49"/>
                  </a:cubicBezTo>
                  <a:cubicBezTo>
                    <a:pt x="4" y="30"/>
                    <a:pt x="4" y="30"/>
                    <a:pt x="4" y="30"/>
                  </a:cubicBezTo>
                  <a:cubicBezTo>
                    <a:pt x="18" y="30"/>
                    <a:pt x="18" y="30"/>
                    <a:pt x="18" y="30"/>
                  </a:cubicBezTo>
                  <a:cubicBezTo>
                    <a:pt x="21" y="20"/>
                    <a:pt x="23" y="13"/>
                    <a:pt x="30" y="7"/>
                  </a:cubicBezTo>
                  <a:cubicBezTo>
                    <a:pt x="39" y="0"/>
                    <a:pt x="62" y="3"/>
                    <a:pt x="62" y="3"/>
                  </a:cubicBezTo>
                  <a:cubicBezTo>
                    <a:pt x="59" y="18"/>
                    <a:pt x="59" y="18"/>
                    <a:pt x="59" y="18"/>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sp>
          <p:nvSpPr>
            <p:cNvPr id="25" name="Freeform 24"/>
            <p:cNvSpPr>
              <a:spLocks noEditPoints="1"/>
            </p:cNvSpPr>
            <p:nvPr/>
          </p:nvSpPr>
          <p:spPr bwMode="auto">
            <a:xfrm>
              <a:off x="5338763" y="1211263"/>
              <a:ext cx="1274763" cy="568325"/>
            </a:xfrm>
            <a:custGeom>
              <a:avLst/>
              <a:gdLst>
                <a:gd name="T0" fmla="*/ 85 w 206"/>
                <a:gd name="T1" fmla="*/ 60 h 92"/>
                <a:gd name="T2" fmla="*/ 141 w 206"/>
                <a:gd name="T3" fmla="*/ 60 h 92"/>
                <a:gd name="T4" fmla="*/ 154 w 206"/>
                <a:gd name="T5" fmla="*/ 72 h 92"/>
                <a:gd name="T6" fmla="*/ 154 w 206"/>
                <a:gd name="T7" fmla="*/ 56 h 92"/>
                <a:gd name="T8" fmla="*/ 121 w 206"/>
                <a:gd name="T9" fmla="*/ 27 h 92"/>
                <a:gd name="T10" fmla="*/ 164 w 206"/>
                <a:gd name="T11" fmla="*/ 3 h 92"/>
                <a:gd name="T12" fmla="*/ 199 w 206"/>
                <a:gd name="T13" fmla="*/ 30 h 92"/>
                <a:gd name="T14" fmla="*/ 170 w 206"/>
                <a:gd name="T15" fmla="*/ 30 h 92"/>
                <a:gd name="T16" fmla="*/ 161 w 206"/>
                <a:gd name="T17" fmla="*/ 20 h 92"/>
                <a:gd name="T18" fmla="*/ 159 w 206"/>
                <a:gd name="T19" fmla="*/ 33 h 92"/>
                <a:gd name="T20" fmla="*/ 196 w 206"/>
                <a:gd name="T21" fmla="*/ 59 h 92"/>
                <a:gd name="T22" fmla="*/ 150 w 206"/>
                <a:gd name="T23" fmla="*/ 91 h 92"/>
                <a:gd name="T24" fmla="*/ 109 w 206"/>
                <a:gd name="T25" fmla="*/ 63 h 92"/>
                <a:gd name="T26" fmla="*/ 60 w 206"/>
                <a:gd name="T27" fmla="*/ 91 h 92"/>
                <a:gd name="T28" fmla="*/ 79 w 206"/>
                <a:gd name="T29" fmla="*/ 3 h 92"/>
                <a:gd name="T30" fmla="*/ 115 w 206"/>
                <a:gd name="T31" fmla="*/ 47 h 92"/>
                <a:gd name="T32" fmla="*/ 113 w 206"/>
                <a:gd name="T33" fmla="*/ 51 h 92"/>
                <a:gd name="T34" fmla="*/ 85 w 206"/>
                <a:gd name="T35" fmla="*/ 60 h 92"/>
                <a:gd name="T36" fmla="*/ 77 w 206"/>
                <a:gd name="T37" fmla="*/ 22 h 92"/>
                <a:gd name="T38" fmla="*/ 62 w 206"/>
                <a:gd name="T39" fmla="*/ 70 h 92"/>
                <a:gd name="T40" fmla="*/ 77 w 206"/>
                <a:gd name="T41" fmla="*/ 2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6" h="92">
                  <a:moveTo>
                    <a:pt x="85" y="60"/>
                  </a:moveTo>
                  <a:cubicBezTo>
                    <a:pt x="141" y="60"/>
                    <a:pt x="141" y="60"/>
                    <a:pt x="141" y="60"/>
                  </a:cubicBezTo>
                  <a:cubicBezTo>
                    <a:pt x="141" y="60"/>
                    <a:pt x="136" y="72"/>
                    <a:pt x="154" y="72"/>
                  </a:cubicBezTo>
                  <a:cubicBezTo>
                    <a:pt x="166" y="72"/>
                    <a:pt x="170" y="59"/>
                    <a:pt x="154" y="56"/>
                  </a:cubicBezTo>
                  <a:cubicBezTo>
                    <a:pt x="147" y="54"/>
                    <a:pt x="118" y="50"/>
                    <a:pt x="121" y="27"/>
                  </a:cubicBezTo>
                  <a:cubicBezTo>
                    <a:pt x="124" y="9"/>
                    <a:pt x="143" y="3"/>
                    <a:pt x="164" y="3"/>
                  </a:cubicBezTo>
                  <a:cubicBezTo>
                    <a:pt x="206" y="4"/>
                    <a:pt x="198" y="29"/>
                    <a:pt x="199" y="30"/>
                  </a:cubicBezTo>
                  <a:cubicBezTo>
                    <a:pt x="170" y="30"/>
                    <a:pt x="170" y="30"/>
                    <a:pt x="170" y="30"/>
                  </a:cubicBezTo>
                  <a:cubicBezTo>
                    <a:pt x="170" y="30"/>
                    <a:pt x="173" y="20"/>
                    <a:pt x="161" y="20"/>
                  </a:cubicBezTo>
                  <a:cubicBezTo>
                    <a:pt x="149" y="20"/>
                    <a:pt x="146" y="30"/>
                    <a:pt x="159" y="33"/>
                  </a:cubicBezTo>
                  <a:cubicBezTo>
                    <a:pt x="176" y="37"/>
                    <a:pt x="195" y="37"/>
                    <a:pt x="196" y="59"/>
                  </a:cubicBezTo>
                  <a:cubicBezTo>
                    <a:pt x="196" y="64"/>
                    <a:pt x="193" y="92"/>
                    <a:pt x="150" y="91"/>
                  </a:cubicBezTo>
                  <a:cubicBezTo>
                    <a:pt x="110" y="90"/>
                    <a:pt x="108" y="72"/>
                    <a:pt x="109" y="63"/>
                  </a:cubicBezTo>
                  <a:cubicBezTo>
                    <a:pt x="102" y="78"/>
                    <a:pt x="84" y="92"/>
                    <a:pt x="60" y="91"/>
                  </a:cubicBezTo>
                  <a:cubicBezTo>
                    <a:pt x="0" y="89"/>
                    <a:pt x="18" y="0"/>
                    <a:pt x="79" y="3"/>
                  </a:cubicBezTo>
                  <a:cubicBezTo>
                    <a:pt x="107" y="5"/>
                    <a:pt x="118" y="26"/>
                    <a:pt x="115" y="47"/>
                  </a:cubicBezTo>
                  <a:cubicBezTo>
                    <a:pt x="114" y="50"/>
                    <a:pt x="114" y="51"/>
                    <a:pt x="113" y="51"/>
                  </a:cubicBezTo>
                  <a:cubicBezTo>
                    <a:pt x="85" y="60"/>
                    <a:pt x="85" y="60"/>
                    <a:pt x="85" y="60"/>
                  </a:cubicBezTo>
                  <a:close/>
                  <a:moveTo>
                    <a:pt x="77" y="22"/>
                  </a:moveTo>
                  <a:cubicBezTo>
                    <a:pt x="58" y="18"/>
                    <a:pt x="43" y="66"/>
                    <a:pt x="62" y="70"/>
                  </a:cubicBezTo>
                  <a:cubicBezTo>
                    <a:pt x="83" y="74"/>
                    <a:pt x="97" y="26"/>
                    <a:pt x="77" y="22"/>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sp>
          <p:nvSpPr>
            <p:cNvPr id="26" name="Freeform 25"/>
            <p:cNvSpPr>
              <a:spLocks noEditPoints="1"/>
            </p:cNvSpPr>
            <p:nvPr/>
          </p:nvSpPr>
          <p:spPr bwMode="auto">
            <a:xfrm>
              <a:off x="7794626" y="1247776"/>
              <a:ext cx="173038" cy="130175"/>
            </a:xfrm>
            <a:custGeom>
              <a:avLst/>
              <a:gdLst>
                <a:gd name="T0" fmla="*/ 14 w 28"/>
                <a:gd name="T1" fmla="*/ 0 h 21"/>
                <a:gd name="T2" fmla="*/ 14 w 28"/>
                <a:gd name="T3" fmla="*/ 21 h 21"/>
                <a:gd name="T4" fmla="*/ 14 w 28"/>
                <a:gd name="T5" fmla="*/ 0 h 21"/>
                <a:gd name="T6" fmla="*/ 14 w 28"/>
                <a:gd name="T7" fmla="*/ 2 h 21"/>
                <a:gd name="T8" fmla="*/ 14 w 28"/>
                <a:gd name="T9" fmla="*/ 19 h 21"/>
                <a:gd name="T10" fmla="*/ 14 w 28"/>
                <a:gd name="T11" fmla="*/ 2 h 21"/>
                <a:gd name="T12" fmla="*/ 16 w 28"/>
                <a:gd name="T13" fmla="*/ 12 h 21"/>
                <a:gd name="T14" fmla="*/ 18 w 28"/>
                <a:gd name="T15" fmla="*/ 16 h 21"/>
                <a:gd name="T16" fmla="*/ 15 w 28"/>
                <a:gd name="T17" fmla="*/ 16 h 21"/>
                <a:gd name="T18" fmla="*/ 14 w 28"/>
                <a:gd name="T19" fmla="*/ 12 h 21"/>
                <a:gd name="T20" fmla="*/ 12 w 28"/>
                <a:gd name="T21" fmla="*/ 12 h 21"/>
                <a:gd name="T22" fmla="*/ 12 w 28"/>
                <a:gd name="T23" fmla="*/ 17 h 21"/>
                <a:gd name="T24" fmla="*/ 9 w 28"/>
                <a:gd name="T25" fmla="*/ 17 h 21"/>
                <a:gd name="T26" fmla="*/ 11 w 28"/>
                <a:gd name="T27" fmla="*/ 5 h 21"/>
                <a:gd name="T28" fmla="*/ 16 w 28"/>
                <a:gd name="T29" fmla="*/ 5 h 21"/>
                <a:gd name="T30" fmla="*/ 19 w 28"/>
                <a:gd name="T31" fmla="*/ 9 h 21"/>
                <a:gd name="T32" fmla="*/ 16 w 28"/>
                <a:gd name="T33" fmla="*/ 12 h 21"/>
                <a:gd name="T34" fmla="*/ 15 w 28"/>
                <a:gd name="T35" fmla="*/ 7 h 21"/>
                <a:gd name="T36" fmla="*/ 13 w 28"/>
                <a:gd name="T37" fmla="*/ 7 h 21"/>
                <a:gd name="T38" fmla="*/ 13 w 28"/>
                <a:gd name="T39" fmla="*/ 11 h 21"/>
                <a:gd name="T40" fmla="*/ 15 w 28"/>
                <a:gd name="T41" fmla="*/ 11 h 21"/>
                <a:gd name="T42" fmla="*/ 17 w 28"/>
                <a:gd name="T43" fmla="*/ 9 h 21"/>
                <a:gd name="T44" fmla="*/ 15 w 28"/>
                <a:gd name="T45"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1">
                  <a:moveTo>
                    <a:pt x="14" y="0"/>
                  </a:moveTo>
                  <a:cubicBezTo>
                    <a:pt x="28" y="0"/>
                    <a:pt x="28" y="21"/>
                    <a:pt x="14" y="21"/>
                  </a:cubicBezTo>
                  <a:cubicBezTo>
                    <a:pt x="0" y="21"/>
                    <a:pt x="0" y="0"/>
                    <a:pt x="14" y="0"/>
                  </a:cubicBezTo>
                  <a:close/>
                  <a:moveTo>
                    <a:pt x="14" y="2"/>
                  </a:moveTo>
                  <a:cubicBezTo>
                    <a:pt x="2" y="2"/>
                    <a:pt x="2" y="19"/>
                    <a:pt x="14" y="19"/>
                  </a:cubicBezTo>
                  <a:cubicBezTo>
                    <a:pt x="26" y="19"/>
                    <a:pt x="26" y="2"/>
                    <a:pt x="14" y="2"/>
                  </a:cubicBezTo>
                  <a:close/>
                  <a:moveTo>
                    <a:pt x="16" y="12"/>
                  </a:moveTo>
                  <a:cubicBezTo>
                    <a:pt x="18" y="16"/>
                    <a:pt x="18" y="16"/>
                    <a:pt x="18" y="16"/>
                  </a:cubicBezTo>
                  <a:cubicBezTo>
                    <a:pt x="15" y="16"/>
                    <a:pt x="15" y="16"/>
                    <a:pt x="15" y="16"/>
                  </a:cubicBezTo>
                  <a:cubicBezTo>
                    <a:pt x="14" y="12"/>
                    <a:pt x="14" y="12"/>
                    <a:pt x="14" y="12"/>
                  </a:cubicBezTo>
                  <a:cubicBezTo>
                    <a:pt x="12" y="12"/>
                    <a:pt x="12" y="12"/>
                    <a:pt x="12" y="12"/>
                  </a:cubicBezTo>
                  <a:cubicBezTo>
                    <a:pt x="12" y="17"/>
                    <a:pt x="12" y="17"/>
                    <a:pt x="12" y="17"/>
                  </a:cubicBezTo>
                  <a:cubicBezTo>
                    <a:pt x="9" y="17"/>
                    <a:pt x="9" y="17"/>
                    <a:pt x="9" y="17"/>
                  </a:cubicBezTo>
                  <a:cubicBezTo>
                    <a:pt x="11" y="5"/>
                    <a:pt x="11" y="5"/>
                    <a:pt x="11" y="5"/>
                  </a:cubicBezTo>
                  <a:cubicBezTo>
                    <a:pt x="16" y="5"/>
                    <a:pt x="16" y="5"/>
                    <a:pt x="16" y="5"/>
                  </a:cubicBezTo>
                  <a:cubicBezTo>
                    <a:pt x="16" y="5"/>
                    <a:pt x="19" y="6"/>
                    <a:pt x="19" y="9"/>
                  </a:cubicBezTo>
                  <a:cubicBezTo>
                    <a:pt x="19" y="12"/>
                    <a:pt x="16" y="12"/>
                    <a:pt x="16" y="12"/>
                  </a:cubicBezTo>
                  <a:close/>
                  <a:moveTo>
                    <a:pt x="15" y="7"/>
                  </a:moveTo>
                  <a:cubicBezTo>
                    <a:pt x="13" y="7"/>
                    <a:pt x="13" y="7"/>
                    <a:pt x="13" y="7"/>
                  </a:cubicBezTo>
                  <a:cubicBezTo>
                    <a:pt x="13" y="11"/>
                    <a:pt x="13" y="11"/>
                    <a:pt x="13" y="11"/>
                  </a:cubicBezTo>
                  <a:cubicBezTo>
                    <a:pt x="15" y="11"/>
                    <a:pt x="15" y="11"/>
                    <a:pt x="15" y="11"/>
                  </a:cubicBezTo>
                  <a:cubicBezTo>
                    <a:pt x="15" y="11"/>
                    <a:pt x="17" y="11"/>
                    <a:pt x="17" y="9"/>
                  </a:cubicBezTo>
                  <a:cubicBezTo>
                    <a:pt x="17" y="7"/>
                    <a:pt x="15" y="7"/>
                    <a:pt x="15" y="7"/>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pPr defTabSz="1096616"/>
              <a:endParaRPr lang="en-US">
                <a:solidFill>
                  <a:srgbClr val="FFFFFF"/>
                </a:solidFill>
              </a:endParaRPr>
            </a:p>
          </p:txBody>
        </p:sp>
      </p:grpSp>
      <p:pic>
        <p:nvPicPr>
          <p:cNvPr id="27" name="Picture 2" descr="D:\User\Pictures\WinAzure_rgb.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72482" y="7631525"/>
            <a:ext cx="2411540" cy="373372"/>
          </a:xfrm>
          <a:prstGeom prst="rect">
            <a:avLst/>
          </a:prstGeom>
          <a:noFill/>
          <a:extLst>
            <a:ext uri="{909E8E84-426E-40DD-AFC4-6F175D3DCCD1}">
              <a14:hiddenFill xmlns:a14="http://schemas.microsoft.com/office/drawing/2010/main">
                <a:solidFill>
                  <a:srgbClr val="FFFFFF"/>
                </a:solidFill>
              </a14:hiddenFill>
            </a:ext>
          </a:extLst>
        </p:spPr>
      </p:pic>
      <p:sp>
        <p:nvSpPr>
          <p:cNvPr id="30" name="Content Placeholder 2"/>
          <p:cNvSpPr>
            <a:spLocks noGrp="1"/>
          </p:cNvSpPr>
          <p:nvPr>
            <p:ph sz="half" idx="10"/>
          </p:nvPr>
        </p:nvSpPr>
        <p:spPr>
          <a:xfrm>
            <a:off x="2200546" y="4114809"/>
            <a:ext cx="5015267" cy="1601977"/>
          </a:xfrm>
        </p:spPr>
        <p:txBody>
          <a:bodyPr/>
          <a:lstStyle>
            <a:lvl1pPr marL="407576" indent="-407576">
              <a:lnSpc>
                <a:spcPct val="90000"/>
              </a:lnSpc>
              <a:defRPr sz="2400"/>
            </a:lvl1pPr>
            <a:lvl2pPr marL="807225" indent="-390130">
              <a:lnSpc>
                <a:spcPct val="90000"/>
              </a:lnSpc>
              <a:defRPr sz="2200"/>
            </a:lvl2pPr>
            <a:lvl3pPr marL="1143437" indent="-345727">
              <a:lnSpc>
                <a:spcPct val="90000"/>
              </a:lnSpc>
              <a:defRPr sz="1900"/>
            </a:lvl3pPr>
            <a:lvl4pPr marL="1471716" indent="-328282">
              <a:lnSpc>
                <a:spcPct val="90000"/>
              </a:lnSpc>
              <a:defRPr sz="1700"/>
            </a:lvl4pPr>
            <a:lvl5pPr marL="1817442" indent="-336210">
              <a:lnSpc>
                <a:spcPct val="90000"/>
              </a:lnSpc>
              <a:defRPr sz="17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1" name="Content Placeholder 3"/>
          <p:cNvSpPr>
            <a:spLocks noGrp="1"/>
          </p:cNvSpPr>
          <p:nvPr>
            <p:ph sz="half" idx="11"/>
          </p:nvPr>
        </p:nvSpPr>
        <p:spPr>
          <a:xfrm>
            <a:off x="9130460" y="4114809"/>
            <a:ext cx="5065177" cy="1601977"/>
          </a:xfrm>
        </p:spPr>
        <p:txBody>
          <a:bodyPr/>
          <a:lstStyle>
            <a:lvl1pPr marL="417086" indent="-417086">
              <a:lnSpc>
                <a:spcPct val="90000"/>
              </a:lnSpc>
              <a:defRPr sz="2400"/>
            </a:lvl1pPr>
            <a:lvl2pPr marL="807225" indent="-407576">
              <a:lnSpc>
                <a:spcPct val="90000"/>
              </a:lnSpc>
              <a:defRPr sz="2200"/>
            </a:lvl2pPr>
            <a:lvl3pPr marL="1152951" indent="-363167">
              <a:lnSpc>
                <a:spcPct val="90000"/>
              </a:lnSpc>
              <a:defRPr sz="1900"/>
            </a:lvl3pPr>
            <a:lvl4pPr marL="1471716" indent="-318768">
              <a:lnSpc>
                <a:spcPct val="90000"/>
              </a:lnSpc>
              <a:defRPr sz="1700"/>
            </a:lvl4pPr>
            <a:lvl5pPr marL="1817442" indent="-328282">
              <a:lnSpc>
                <a:spcPct val="90000"/>
              </a:lnSpc>
              <a:defRPr sz="17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28361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3101" y="2680938"/>
            <a:ext cx="10050843" cy="1631035"/>
          </a:xfrm>
        </p:spPr>
        <p:txBody>
          <a:bodyPr anchor="ctr" anchorCtr="0">
            <a:noAutofit/>
          </a:bodyPr>
          <a:lstStyle>
            <a:lvl1pPr>
              <a:lnSpc>
                <a:spcPct val="90000"/>
              </a:lnSpc>
              <a:defRPr sz="79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623101" y="5534812"/>
            <a:ext cx="6546905" cy="1373915"/>
          </a:xfrm>
        </p:spPr>
        <p:txBody>
          <a:bodyPr/>
          <a:lstStyle>
            <a:lvl1pPr marL="0" indent="0">
              <a:buFont typeface="Arial" pitchFamily="34" charset="0"/>
              <a:buNone/>
              <a:defRPr sz="2900">
                <a:solidFill>
                  <a:schemeClr val="bg1">
                    <a:alpha val="98000"/>
                  </a:schemeClr>
                </a:solidFill>
                <a:latin typeface="+mj-lt"/>
              </a:defRPr>
            </a:lvl1pPr>
            <a:lvl2pPr marL="552417" indent="0">
              <a:buFont typeface="Arial" pitchFamily="34" charset="0"/>
              <a:buNone/>
              <a:defRPr/>
            </a:lvl2pPr>
            <a:lvl3pPr marL="1026734" indent="0">
              <a:buFont typeface="Arial" pitchFamily="34" charset="0"/>
              <a:buNone/>
              <a:defRPr/>
            </a:lvl3pPr>
            <a:lvl4pPr marL="1510574" indent="0">
              <a:buFont typeface="Arial" pitchFamily="34" charset="0"/>
              <a:buNone/>
              <a:defRPr/>
            </a:lvl4pPr>
            <a:lvl5pPr marL="1925840"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101" y="274320"/>
            <a:ext cx="2998173" cy="348406"/>
          </a:xfrm>
          <a:prstGeom prst="rect">
            <a:avLst/>
          </a:prstGeom>
        </p:spPr>
      </p:pic>
    </p:spTree>
    <p:extLst>
      <p:ext uri="{BB962C8B-B14F-4D97-AF65-F5344CB8AC3E}">
        <p14:creationId xmlns:p14="http://schemas.microsoft.com/office/powerpoint/2010/main" val="1814123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9" y="274323"/>
            <a:ext cx="13382301" cy="897476"/>
          </a:xfrm>
        </p:spPr>
        <p:txBody>
          <a:bodyPr/>
          <a:lstStyle>
            <a:lvl1pPr>
              <a:defRPr sz="65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9" y="1737359"/>
            <a:ext cx="13382301" cy="1135696"/>
          </a:xfrm>
        </p:spPr>
        <p:txBody>
          <a:bodyPr/>
          <a:lstStyle>
            <a:lvl1pPr marL="3811" indent="0">
              <a:spcBef>
                <a:spcPts val="0"/>
              </a:spcBef>
              <a:spcAft>
                <a:spcPts val="1080"/>
              </a:spcAft>
              <a:buSzPct val="80000"/>
              <a:buFont typeface="Arial" pitchFamily="34" charset="0"/>
              <a:buNone/>
              <a:defRPr sz="4800" spc="-120" baseline="0">
                <a:gradFill>
                  <a:gsLst>
                    <a:gs pos="0">
                      <a:srgbClr val="595959"/>
                    </a:gs>
                    <a:gs pos="86000">
                      <a:srgbClr val="595959"/>
                    </a:gs>
                  </a:gsLst>
                  <a:lin ang="5400000" scaled="0"/>
                </a:gradFill>
                <a:latin typeface="Segoe UI Light" pitchFamily="34" charset="0"/>
              </a:defRPr>
            </a:lvl1pPr>
            <a:lvl2pPr marL="3811" indent="0">
              <a:spcBef>
                <a:spcPts val="0"/>
              </a:spcBef>
              <a:buSzPct val="80000"/>
              <a:buFont typeface="Arial" pitchFamily="34" charset="0"/>
              <a:buNone/>
              <a:defRPr sz="2400" spc="-60" baseline="0">
                <a:gradFill>
                  <a:gsLst>
                    <a:gs pos="0">
                      <a:srgbClr val="595959"/>
                    </a:gs>
                    <a:gs pos="86000">
                      <a:srgbClr val="595959"/>
                    </a:gs>
                  </a:gsLst>
                  <a:lin ang="5400000" scaled="0"/>
                </a:gradFill>
              </a:defRPr>
            </a:lvl2pPr>
            <a:lvl3pPr marL="1510574" indent="-483843">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925840" indent="-415264">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2329676" indent="-403836">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7" y="7647058"/>
            <a:ext cx="2018831" cy="234601"/>
          </a:xfrm>
          <a:prstGeom prst="rect">
            <a:avLst/>
          </a:prstGeom>
        </p:spPr>
      </p:pic>
    </p:spTree>
    <p:extLst>
      <p:ext uri="{BB962C8B-B14F-4D97-AF65-F5344CB8AC3E}">
        <p14:creationId xmlns:p14="http://schemas.microsoft.com/office/powerpoint/2010/main" val="3711576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9" y="274323"/>
            <a:ext cx="13382301" cy="897476"/>
          </a:xfrm>
        </p:spPr>
        <p:txBody>
          <a:bodyPr/>
          <a:lstStyle>
            <a:lvl1pPr algn="l" defTabSz="1097170" rtl="0" eaLnBrk="1" latinLnBrk="0" hangingPunct="1">
              <a:lnSpc>
                <a:spcPct val="90000"/>
              </a:lnSpc>
              <a:spcBef>
                <a:spcPct val="0"/>
              </a:spcBef>
              <a:buNone/>
              <a:defRPr lang="en-US" sz="6500" b="0" kern="1200" cap="none" spc="-12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9" y="1737360"/>
            <a:ext cx="13382301" cy="2518843"/>
          </a:xfrm>
        </p:spPr>
        <p:txBody>
          <a:bodyPr/>
          <a:lstStyle>
            <a:lvl1pPr marL="0" indent="0">
              <a:spcBef>
                <a:spcPts val="0"/>
              </a:spcBef>
              <a:spcAft>
                <a:spcPts val="0"/>
              </a:spcAft>
              <a:buFont typeface="Arial" pitchFamily="34" charset="0"/>
              <a:buNone/>
              <a:defRPr lang="en-US" sz="3800" kern="1200" dirty="0" smtClean="0">
                <a:gradFill>
                  <a:gsLst>
                    <a:gs pos="0">
                      <a:srgbClr val="595959"/>
                    </a:gs>
                    <a:gs pos="86000">
                      <a:srgbClr val="595959"/>
                    </a:gs>
                  </a:gsLst>
                  <a:lin ang="5400000" scaled="0"/>
                </a:gradFill>
                <a:latin typeface="+mn-lt"/>
                <a:ea typeface="+mn-ea"/>
                <a:cs typeface="+mn-cs"/>
              </a:defRPr>
            </a:lvl1pPr>
            <a:lvl2pPr marL="826721" indent="-411455">
              <a:spcBef>
                <a:spcPts val="0"/>
              </a:spcBef>
              <a:spcAft>
                <a:spcPts val="0"/>
              </a:spcAft>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80"/>
              </a:spcAft>
              <a:buNone/>
              <a:defRPr sz="2400"/>
            </a:lvl3pPr>
            <a:lvl4pPr marL="0" indent="0">
              <a:spcBef>
                <a:spcPts val="0"/>
              </a:spcBef>
              <a:spcAft>
                <a:spcPts val="480"/>
              </a:spcAft>
              <a:buNone/>
              <a:defRPr/>
            </a:lvl4pPr>
            <a:lvl5pPr marL="411455" indent="-411455">
              <a:spcBef>
                <a:spcPts val="0"/>
              </a:spcBef>
              <a:spcAft>
                <a:spcPts val="480"/>
              </a:spcAft>
              <a:buFont typeface="Arial" pitchFamily="34" charset="0"/>
              <a:buChar char="•"/>
              <a:defRPr/>
            </a:lvl5pPr>
            <a:lvl6pPr marL="1240080" indent="-411455">
              <a:buFont typeface="Arial" pitchFamily="34" charset="0"/>
              <a:buChar char="•"/>
              <a:defRPr sz="2900">
                <a:gradFill>
                  <a:gsLst>
                    <a:gs pos="0">
                      <a:srgbClr val="595959"/>
                    </a:gs>
                    <a:gs pos="86000">
                      <a:srgbClr val="595959"/>
                    </a:gs>
                  </a:gsLst>
                  <a:lin ang="5400000" scaled="0"/>
                </a:gradFill>
              </a:defRPr>
            </a:lvl6pPr>
            <a:lvl7pPr marL="1506765" indent="-270494">
              <a:defRPr>
                <a:gradFill>
                  <a:gsLst>
                    <a:gs pos="0">
                      <a:srgbClr val="595959"/>
                    </a:gs>
                    <a:gs pos="86000">
                      <a:srgbClr val="595959"/>
                    </a:gs>
                  </a:gsLst>
                  <a:lin ang="5400000" scaled="0"/>
                </a:gradFill>
              </a:defRPr>
            </a:lvl7pPr>
            <a:lvl8pPr marL="1784877" indent="-278113">
              <a:defRPr>
                <a:gradFill>
                  <a:gsLst>
                    <a:gs pos="0">
                      <a:srgbClr val="595959"/>
                    </a:gs>
                    <a:gs pos="86000">
                      <a:srgbClr val="595959"/>
                    </a:gs>
                  </a:gsLst>
                  <a:lin ang="5400000" scaled="0"/>
                </a:gradFill>
              </a:defRPr>
            </a:lvl8pPr>
          </a:lstStyle>
          <a:p>
            <a:pPr marL="415264" lvl="0" indent="-415264" algn="l" defTabSz="1097170" rtl="0" eaLnBrk="1" latinLnBrk="0" hangingPunct="1">
              <a:lnSpc>
                <a:spcPct val="90000"/>
              </a:lnSpc>
              <a:spcBef>
                <a:spcPct val="20000"/>
              </a:spcBef>
              <a:buSzPct val="90000"/>
              <a:buFont typeface="Arial" pitchFamily="34" charset="0"/>
              <a:buChar char="•"/>
            </a:pPr>
            <a:r>
              <a:rPr lang="en-US" smtClean="0"/>
              <a:t>Click to edit Master text styles</a:t>
            </a:r>
          </a:p>
          <a:p>
            <a:pPr marL="415264" lvl="1" indent="-415264" algn="l" defTabSz="1097170" rtl="0" eaLnBrk="1" latinLnBrk="0" hangingPunct="1">
              <a:lnSpc>
                <a:spcPct val="90000"/>
              </a:lnSpc>
              <a:spcBef>
                <a:spcPct val="20000"/>
              </a:spcBef>
              <a:buSzPct val="90000"/>
              <a:buFont typeface="Arial" pitchFamily="34" charset="0"/>
              <a:buChar char="•"/>
            </a:pPr>
            <a:r>
              <a:rPr lang="en-US" smtClean="0"/>
              <a:t>Second level</a:t>
            </a:r>
          </a:p>
          <a:p>
            <a:pPr marL="415264" lvl="2" indent="-415264" algn="l" defTabSz="1097170" rtl="0" eaLnBrk="1" latinLnBrk="0" hangingPunct="1">
              <a:lnSpc>
                <a:spcPct val="90000"/>
              </a:lnSpc>
              <a:spcBef>
                <a:spcPct val="20000"/>
              </a:spcBef>
              <a:buSzPct val="90000"/>
              <a:buFont typeface="Arial" pitchFamily="34" charset="0"/>
              <a:buChar char="•"/>
            </a:pPr>
            <a:r>
              <a:rPr lang="en-US" smtClean="0"/>
              <a:t>Third level</a:t>
            </a:r>
          </a:p>
          <a:p>
            <a:pPr marL="415264" lvl="3" indent="-415264" algn="l" defTabSz="1097170" rtl="0" eaLnBrk="1" latinLnBrk="0" hangingPunct="1">
              <a:lnSpc>
                <a:spcPct val="90000"/>
              </a:lnSpc>
              <a:spcBef>
                <a:spcPct val="20000"/>
              </a:spcBef>
              <a:buSzPct val="90000"/>
              <a:buFont typeface="Arial" pitchFamily="34" charset="0"/>
              <a:buChar char="•"/>
            </a:pPr>
            <a:r>
              <a:rPr lang="en-US" smtClean="0"/>
              <a:t>Fourth level</a:t>
            </a:r>
          </a:p>
          <a:p>
            <a:pPr marL="415264" lvl="4" indent="-415264" algn="l" defTabSz="1097170"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7" y="7647058"/>
            <a:ext cx="2018831" cy="234601"/>
          </a:xfrm>
          <a:prstGeom prst="rect">
            <a:avLst/>
          </a:prstGeom>
        </p:spPr>
      </p:pic>
    </p:spTree>
    <p:extLst>
      <p:ext uri="{BB962C8B-B14F-4D97-AF65-F5344CB8AC3E}">
        <p14:creationId xmlns:p14="http://schemas.microsoft.com/office/powerpoint/2010/main" val="2858723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hf hd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9" y="274323"/>
            <a:ext cx="13382301" cy="897476"/>
          </a:xfrm>
        </p:spPr>
        <p:txBody>
          <a:bodyPr/>
          <a:lstStyle>
            <a:lvl1pPr>
              <a:defRPr sz="6500"/>
            </a:lvl1pPr>
          </a:lstStyle>
          <a:p>
            <a:r>
              <a:rPr lang="en-US" smtClean="0"/>
              <a:t>Click to edit Master title style</a:t>
            </a:r>
            <a:endParaRPr lang="en-US" dirty="0"/>
          </a:p>
        </p:txBody>
      </p:sp>
      <p:sp>
        <p:nvSpPr>
          <p:cNvPr id="3" name="Content Placeholder 2"/>
          <p:cNvSpPr>
            <a:spLocks noGrp="1"/>
          </p:cNvSpPr>
          <p:nvPr>
            <p:ph sz="half" idx="1"/>
          </p:nvPr>
        </p:nvSpPr>
        <p:spPr>
          <a:xfrm>
            <a:off x="623099" y="1737360"/>
            <a:ext cx="6585395" cy="2932495"/>
          </a:xfrm>
        </p:spPr>
        <p:txBody>
          <a:bodyPr/>
          <a:lstStyle>
            <a:lvl1pPr marL="409550" indent="-409550">
              <a:lnSpc>
                <a:spcPct val="90000"/>
              </a:lnSpc>
              <a:buSzPct val="80000"/>
              <a:buFont typeface="Arial" pitchFamily="34" charset="0"/>
              <a:buChar char="•"/>
              <a:defRPr sz="3800"/>
            </a:lvl1pPr>
            <a:lvl2pPr marL="752431" indent="-342879">
              <a:lnSpc>
                <a:spcPct val="90000"/>
              </a:lnSpc>
              <a:buSzPct val="80000"/>
              <a:buFont typeface="Arial" pitchFamily="34" charset="0"/>
              <a:buChar char="•"/>
              <a:defRPr sz="3400"/>
            </a:lvl2pPr>
            <a:lvl3pPr marL="1097213" indent="-344784">
              <a:lnSpc>
                <a:spcPct val="90000"/>
              </a:lnSpc>
              <a:buSzPct val="80000"/>
              <a:buFont typeface="Arial" pitchFamily="34" charset="0"/>
              <a:buChar char="•"/>
              <a:defRPr sz="2900"/>
            </a:lvl3pPr>
            <a:lvl4pPr marL="2055373" indent="-270494">
              <a:lnSpc>
                <a:spcPct val="90000"/>
              </a:lnSpc>
              <a:buSzPct val="80000"/>
              <a:buFont typeface="Arial" pitchFamily="34" charset="0"/>
              <a:buChar char="•"/>
              <a:defRPr sz="2400"/>
            </a:lvl4pPr>
            <a:lvl5pPr marL="2333485" indent="-278113">
              <a:lnSpc>
                <a:spcPct val="90000"/>
              </a:lnSpc>
              <a:buSzPct val="80000"/>
              <a:buFont typeface="Arial" pitchFamily="34" charset="0"/>
              <a:buChar char="•"/>
              <a:defRPr sz="24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420002" y="1737360"/>
            <a:ext cx="6585395" cy="2932495"/>
          </a:xfrm>
        </p:spPr>
        <p:txBody>
          <a:bodyPr/>
          <a:lstStyle>
            <a:lvl1pPr marL="548607" indent="-548607">
              <a:lnSpc>
                <a:spcPct val="90000"/>
              </a:lnSpc>
              <a:buSzPct val="80000"/>
              <a:buFont typeface="Arial" pitchFamily="34" charset="0"/>
              <a:buChar char="•"/>
              <a:defRPr lang="en-US" sz="3800" kern="1200" dirty="0" smtClean="0">
                <a:gradFill>
                  <a:gsLst>
                    <a:gs pos="0">
                      <a:srgbClr val="595959"/>
                    </a:gs>
                    <a:gs pos="86000">
                      <a:srgbClr val="595959"/>
                    </a:gs>
                  </a:gsLst>
                  <a:lin ang="5400000" scaled="0"/>
                </a:gradFill>
                <a:latin typeface="+mn-lt"/>
                <a:ea typeface="+mn-ea"/>
                <a:cs typeface="+mn-cs"/>
              </a:defRPr>
            </a:lvl1pPr>
            <a:lvl2pPr marL="958157" indent="-548607">
              <a:lnSpc>
                <a:spcPct val="90000"/>
              </a:lnSpc>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1163884" indent="-411455">
              <a:lnSpc>
                <a:spcPct val="90000"/>
              </a:lnSpc>
              <a:buSzPct val="80000"/>
              <a:buFont typeface="Arial" pitchFamily="34" charset="0"/>
              <a:buChar char="•"/>
              <a:defRPr lang="en-US" sz="2900" kern="1200" dirty="0" smtClean="0">
                <a:gradFill>
                  <a:gsLst>
                    <a:gs pos="0">
                      <a:srgbClr val="595959"/>
                    </a:gs>
                    <a:gs pos="86000">
                      <a:srgbClr val="595959"/>
                    </a:gs>
                  </a:gsLst>
                  <a:lin ang="5400000" scaled="0"/>
                </a:gradFill>
                <a:latin typeface="+mn-lt"/>
                <a:ea typeface="+mn-ea"/>
                <a:cs typeface="+mn-cs"/>
              </a:defRPr>
            </a:lvl3pPr>
            <a:lvl4pPr marL="2196334" indent="-411455">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4pPr>
            <a:lvl5pPr marL="2466827" indent="-411455">
              <a:lnSpc>
                <a:spcPct val="90000"/>
              </a:lnSpc>
              <a:buSzPct val="80000"/>
              <a:buFont typeface="Arial" pitchFamily="34" charset="0"/>
              <a:buChar char="•"/>
              <a:defRPr lang="en-US" sz="2400" kern="1200" dirty="0">
                <a:gradFill>
                  <a:gsLst>
                    <a:gs pos="0">
                      <a:srgbClr val="595959"/>
                    </a:gs>
                    <a:gs pos="86000">
                      <a:srgbClr val="595959"/>
                    </a:gs>
                  </a:gsLst>
                  <a:lin ang="5400000" scaled="0"/>
                </a:gradFill>
                <a:latin typeface="+mn-lt"/>
                <a:ea typeface="+mn-ea"/>
                <a:cs typeface="+mn-cs"/>
              </a:defRPr>
            </a:lvl5pPr>
            <a:lvl6pPr>
              <a:defRPr sz="2200"/>
            </a:lvl6pPr>
            <a:lvl7pPr>
              <a:defRPr sz="2200"/>
            </a:lvl7pPr>
            <a:lvl8pPr>
              <a:defRPr sz="2200"/>
            </a:lvl8pPr>
            <a:lvl9pPr>
              <a:defRPr sz="2200"/>
            </a:lvl9pPr>
          </a:lstStyle>
          <a:p>
            <a:pPr marL="409550" lvl="0" indent="-409550" algn="l" defTabSz="1097170" rtl="0" eaLnBrk="1" latinLnBrk="0" hangingPunct="1">
              <a:lnSpc>
                <a:spcPct val="90000"/>
              </a:lnSpc>
              <a:spcBef>
                <a:spcPct val="20000"/>
              </a:spcBef>
              <a:buSzPct val="80000"/>
              <a:buFont typeface="Arial" pitchFamily="34" charset="0"/>
              <a:buChar char="•"/>
            </a:pPr>
            <a:r>
              <a:rPr lang="en-US" smtClean="0"/>
              <a:t>Click to edit Master text styles</a:t>
            </a:r>
          </a:p>
          <a:p>
            <a:pPr marL="409550" lvl="1" indent="-409550" algn="l" defTabSz="1097170" rtl="0" eaLnBrk="1" latinLnBrk="0" hangingPunct="1">
              <a:lnSpc>
                <a:spcPct val="90000"/>
              </a:lnSpc>
              <a:spcBef>
                <a:spcPct val="20000"/>
              </a:spcBef>
              <a:buSzPct val="80000"/>
              <a:buFont typeface="Arial" pitchFamily="34" charset="0"/>
              <a:buChar char="•"/>
            </a:pPr>
            <a:r>
              <a:rPr lang="en-US" smtClean="0"/>
              <a:t>Second level</a:t>
            </a:r>
          </a:p>
          <a:p>
            <a:pPr marL="409550" lvl="2" indent="-409550" algn="l" defTabSz="1097170" rtl="0" eaLnBrk="1" latinLnBrk="0" hangingPunct="1">
              <a:lnSpc>
                <a:spcPct val="90000"/>
              </a:lnSpc>
              <a:spcBef>
                <a:spcPct val="20000"/>
              </a:spcBef>
              <a:buSzPct val="80000"/>
              <a:buFont typeface="Arial" pitchFamily="34" charset="0"/>
              <a:buChar char="•"/>
            </a:pPr>
            <a:r>
              <a:rPr lang="en-US" smtClean="0"/>
              <a:t>Third level</a:t>
            </a:r>
          </a:p>
          <a:p>
            <a:pPr marL="409550" lvl="3" indent="-409550" algn="l" defTabSz="1097170" rtl="0" eaLnBrk="1" latinLnBrk="0" hangingPunct="1">
              <a:lnSpc>
                <a:spcPct val="90000"/>
              </a:lnSpc>
              <a:spcBef>
                <a:spcPct val="20000"/>
              </a:spcBef>
              <a:buSzPct val="80000"/>
              <a:buFont typeface="Arial" pitchFamily="34" charset="0"/>
              <a:buChar char="•"/>
            </a:pPr>
            <a:r>
              <a:rPr lang="en-US" smtClean="0"/>
              <a:t>Fourth level</a:t>
            </a:r>
          </a:p>
          <a:p>
            <a:pPr marL="409550" lvl="4" indent="-409550" algn="l" defTabSz="1097170"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7" y="7647058"/>
            <a:ext cx="2018831" cy="234601"/>
          </a:xfrm>
          <a:prstGeom prst="rect">
            <a:avLst/>
          </a:prstGeom>
        </p:spPr>
      </p:pic>
      <p:pic>
        <p:nvPicPr>
          <p:cNvPr id="6" name="Picture 5"/>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7" y="7613934"/>
            <a:ext cx="1646349" cy="524227"/>
          </a:xfrm>
          <a:prstGeom prst="rect">
            <a:avLst/>
          </a:prstGeom>
        </p:spPr>
      </p:pic>
    </p:spTree>
    <p:extLst>
      <p:ext uri="{BB962C8B-B14F-4D97-AF65-F5344CB8AC3E}">
        <p14:creationId xmlns:p14="http://schemas.microsoft.com/office/powerpoint/2010/main" val="4122701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3099" y="274323"/>
            <a:ext cx="13382301" cy="897476"/>
          </a:xfrm>
        </p:spPr>
        <p:txBody>
          <a:bodyPr/>
          <a:lstStyle>
            <a:lvl1pPr>
              <a:defRPr sz="6500"/>
            </a:lvl1pPr>
          </a:lstStyle>
          <a:p>
            <a:r>
              <a:rPr lang="en-US" smtClean="0"/>
              <a:t>Click to edit Master title style</a:t>
            </a:r>
            <a:endParaRPr lang="en-US" dirty="0"/>
          </a:p>
        </p:txBody>
      </p:sp>
      <p:sp>
        <p:nvSpPr>
          <p:cNvPr id="3" name="Text Placeholder 2"/>
          <p:cNvSpPr>
            <a:spLocks noGrp="1"/>
          </p:cNvSpPr>
          <p:nvPr>
            <p:ph type="body" idx="1"/>
          </p:nvPr>
        </p:nvSpPr>
        <p:spPr>
          <a:xfrm>
            <a:off x="623099" y="1737360"/>
            <a:ext cx="6585395" cy="531838"/>
          </a:xfrm>
        </p:spPr>
        <p:txBody>
          <a:bodyPr anchor="b"/>
          <a:lstStyle>
            <a:lvl1pPr marL="0" indent="0">
              <a:lnSpc>
                <a:spcPct val="90000"/>
              </a:lnSpc>
              <a:spcBef>
                <a:spcPts val="0"/>
              </a:spcBef>
              <a:buNone/>
              <a:defRPr sz="3800" b="0">
                <a:latin typeface="Segoe UI Light" pitchFamily="34" charset="0"/>
              </a:defRPr>
            </a:lvl1pPr>
            <a:lvl2pPr marL="548585" indent="0">
              <a:buNone/>
              <a:defRPr sz="2400" b="1"/>
            </a:lvl2pPr>
            <a:lvl3pPr marL="1097170" indent="0">
              <a:buNone/>
              <a:defRPr sz="2200" b="1"/>
            </a:lvl3pPr>
            <a:lvl4pPr marL="1645754" indent="0">
              <a:buNone/>
              <a:defRPr sz="1900" b="1"/>
            </a:lvl4pPr>
            <a:lvl5pPr marL="2194341" indent="0">
              <a:buNone/>
              <a:defRPr sz="1900" b="1"/>
            </a:lvl5pPr>
            <a:lvl6pPr marL="2742926" indent="0">
              <a:buNone/>
              <a:defRPr sz="1900" b="1"/>
            </a:lvl6pPr>
            <a:lvl7pPr marL="3291510" indent="0">
              <a:buNone/>
              <a:defRPr sz="1900" b="1"/>
            </a:lvl7pPr>
            <a:lvl8pPr marL="3840095" indent="0">
              <a:buNone/>
              <a:defRPr sz="1900" b="1"/>
            </a:lvl8pPr>
            <a:lvl9pPr marL="4388680"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609602" y="2720155"/>
            <a:ext cx="6583680" cy="2334178"/>
          </a:xfrm>
        </p:spPr>
        <p:txBody>
          <a:bodyPr/>
          <a:lstStyle>
            <a:lvl1pPr marL="483843" indent="-483843">
              <a:buSzPct val="80000"/>
              <a:buFont typeface="Arial" pitchFamily="34" charset="0"/>
              <a:buChar char="•"/>
              <a:defRPr sz="3400"/>
            </a:lvl1pPr>
            <a:lvl2pPr marL="893393" indent="-386692">
              <a:buSzPct val="80000"/>
              <a:buFont typeface="Arial" pitchFamily="34" charset="0"/>
              <a:buChar char="•"/>
              <a:defRPr sz="3400"/>
            </a:lvl2pPr>
            <a:lvl3pPr marL="1232463" indent="-339070" defTabSz="1236271">
              <a:buSzPct val="80000"/>
              <a:buFont typeface="Arial" pitchFamily="34" charset="0"/>
              <a:buChar char="•"/>
              <a:defRPr sz="2900"/>
            </a:lvl3pPr>
            <a:lvl4pPr marL="1581056" indent="-344784">
              <a:buSzPct val="80000"/>
              <a:buFont typeface="Arial" pitchFamily="34" charset="0"/>
              <a:buChar char="•"/>
              <a:defRPr sz="2400"/>
            </a:lvl4pPr>
            <a:lvl5pPr marL="1849644" indent="-268588">
              <a:buSzPct val="80000"/>
              <a:buFont typeface="Arial" pitchFamily="34" charset="0"/>
              <a:buChar char="•"/>
              <a:defRPr sz="24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420002" y="1737360"/>
            <a:ext cx="6585395" cy="531838"/>
          </a:xfrm>
        </p:spPr>
        <p:txBody>
          <a:bodyPr anchor="b"/>
          <a:lstStyle>
            <a:lvl1pPr marL="0" indent="0">
              <a:lnSpc>
                <a:spcPct val="90000"/>
              </a:lnSpc>
              <a:spcBef>
                <a:spcPts val="0"/>
              </a:spcBef>
              <a:buNone/>
              <a:defRPr sz="3800" b="0">
                <a:latin typeface="Segoe UI Light" pitchFamily="34" charset="0"/>
              </a:defRPr>
            </a:lvl1pPr>
            <a:lvl2pPr marL="548585" indent="0">
              <a:buNone/>
              <a:defRPr sz="2400" b="1"/>
            </a:lvl2pPr>
            <a:lvl3pPr marL="1097170" indent="0">
              <a:buNone/>
              <a:defRPr sz="2200" b="1"/>
            </a:lvl3pPr>
            <a:lvl4pPr marL="1645754" indent="0">
              <a:buNone/>
              <a:defRPr sz="1900" b="1"/>
            </a:lvl4pPr>
            <a:lvl5pPr marL="2194341" indent="0">
              <a:buNone/>
              <a:defRPr sz="1900" b="1"/>
            </a:lvl5pPr>
            <a:lvl6pPr marL="2742926" indent="0">
              <a:buNone/>
              <a:defRPr sz="1900" b="1"/>
            </a:lvl6pPr>
            <a:lvl7pPr marL="3291510" indent="0">
              <a:buNone/>
              <a:defRPr sz="1900" b="1"/>
            </a:lvl7pPr>
            <a:lvl8pPr marL="3840095" indent="0">
              <a:buNone/>
              <a:defRPr sz="1900" b="1"/>
            </a:lvl8pPr>
            <a:lvl9pPr marL="4388680"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7420002" y="2720155"/>
            <a:ext cx="6585395" cy="2334178"/>
          </a:xfrm>
        </p:spPr>
        <p:txBody>
          <a:bodyPr/>
          <a:lstStyle>
            <a:lvl1pPr marL="355564" indent="-355564">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1pPr>
            <a:lvl2pPr marL="548607" indent="-548607">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918155" indent="-411455">
              <a:buSzPct val="80000"/>
              <a:buFont typeface="Arial" pitchFamily="34" charset="0"/>
              <a:buChar char="•"/>
              <a:defRPr lang="en-US" sz="2900" kern="1200" dirty="0" smtClean="0">
                <a:gradFill>
                  <a:gsLst>
                    <a:gs pos="0">
                      <a:srgbClr val="595959"/>
                    </a:gs>
                    <a:gs pos="86000">
                      <a:srgbClr val="595959"/>
                    </a:gs>
                  </a:gsLst>
                  <a:lin ang="5400000" scaled="0"/>
                </a:gradFill>
                <a:latin typeface="+mn-lt"/>
                <a:ea typeface="+mn-ea"/>
                <a:cs typeface="+mn-cs"/>
              </a:defRPr>
            </a:lvl3pPr>
            <a:lvl4pPr marL="1647725" indent="-411455">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4pPr>
            <a:lvl5pPr marL="1304847" indent="-411455">
              <a:buSzPct val="80000"/>
              <a:buFont typeface="Arial" pitchFamily="34" charset="0"/>
              <a:buChar char="•"/>
              <a:defRPr lang="en-US" sz="2400" kern="1200" dirty="0">
                <a:gradFill>
                  <a:gsLst>
                    <a:gs pos="0">
                      <a:srgbClr val="595959"/>
                    </a:gs>
                    <a:gs pos="86000">
                      <a:srgbClr val="595959"/>
                    </a:gs>
                  </a:gsLst>
                  <a:lin ang="5400000" scaled="0"/>
                </a:gradFill>
                <a:latin typeface="+mn-lt"/>
                <a:ea typeface="+mn-ea"/>
                <a:cs typeface="+mn-cs"/>
              </a:defRPr>
            </a:lvl5pPr>
            <a:lvl6pPr marL="1647725" indent="-411455">
              <a:defRPr sz="1900"/>
            </a:lvl6pPr>
            <a:lvl7pPr marL="1923934" indent="-342879">
              <a:defRPr sz="1900"/>
            </a:lvl7pPr>
            <a:lvl8pPr>
              <a:defRPr sz="1900"/>
            </a:lvl8pPr>
            <a:lvl9pPr>
              <a:defRPr sz="1900"/>
            </a:lvl9pPr>
          </a:lstStyle>
          <a:p>
            <a:pPr marL="483843" lvl="0" indent="-483843" algn="l" defTabSz="1097170" rtl="0" eaLnBrk="1" latinLnBrk="0" hangingPunct="1">
              <a:lnSpc>
                <a:spcPct val="90000"/>
              </a:lnSpc>
              <a:spcBef>
                <a:spcPct val="20000"/>
              </a:spcBef>
              <a:buSzPct val="80000"/>
            </a:pPr>
            <a:r>
              <a:rPr lang="en-US" smtClean="0"/>
              <a:t>Click to edit Master text styles</a:t>
            </a:r>
          </a:p>
          <a:p>
            <a:pPr marL="483843" lvl="1" indent="-483843" algn="l" defTabSz="1097170" rtl="0" eaLnBrk="1" latinLnBrk="0" hangingPunct="1">
              <a:lnSpc>
                <a:spcPct val="90000"/>
              </a:lnSpc>
              <a:spcBef>
                <a:spcPct val="20000"/>
              </a:spcBef>
              <a:buSzPct val="80000"/>
            </a:pPr>
            <a:r>
              <a:rPr lang="en-US" smtClean="0"/>
              <a:t>Second level</a:t>
            </a:r>
          </a:p>
          <a:p>
            <a:pPr marL="483843" lvl="2" indent="-483843" algn="l" defTabSz="1097170" rtl="0" eaLnBrk="1" latinLnBrk="0" hangingPunct="1">
              <a:lnSpc>
                <a:spcPct val="90000"/>
              </a:lnSpc>
              <a:spcBef>
                <a:spcPct val="20000"/>
              </a:spcBef>
              <a:buSzPct val="80000"/>
            </a:pPr>
            <a:r>
              <a:rPr lang="en-US" smtClean="0"/>
              <a:t>Third level</a:t>
            </a:r>
          </a:p>
          <a:p>
            <a:pPr marL="483843" lvl="3" indent="-483843" algn="l" defTabSz="1097170" rtl="0" eaLnBrk="1" latinLnBrk="0" hangingPunct="1">
              <a:lnSpc>
                <a:spcPct val="90000"/>
              </a:lnSpc>
              <a:spcBef>
                <a:spcPct val="20000"/>
              </a:spcBef>
              <a:buSzPct val="80000"/>
            </a:pPr>
            <a:r>
              <a:rPr lang="en-US" smtClean="0"/>
              <a:t>Fourth level</a:t>
            </a:r>
          </a:p>
          <a:p>
            <a:pPr marL="483843" lvl="4" indent="-483843" algn="l" defTabSz="1097170"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7" y="7647058"/>
            <a:ext cx="2018831" cy="234601"/>
          </a:xfrm>
          <a:prstGeom prst="rect">
            <a:avLst/>
          </a:prstGeom>
        </p:spPr>
      </p:pic>
      <p:pic>
        <p:nvPicPr>
          <p:cNvPr id="8" name="Picture 7"/>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7" y="7613934"/>
            <a:ext cx="1646349" cy="524227"/>
          </a:xfrm>
          <a:prstGeom prst="rect">
            <a:avLst/>
          </a:prstGeom>
        </p:spPr>
      </p:pic>
    </p:spTree>
    <p:extLst>
      <p:ext uri="{BB962C8B-B14F-4D97-AF65-F5344CB8AC3E}">
        <p14:creationId xmlns:p14="http://schemas.microsoft.com/office/powerpoint/2010/main" val="1911607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3099" y="274323"/>
            <a:ext cx="13382301" cy="897476"/>
          </a:xfrm>
        </p:spPr>
        <p:txBody>
          <a:bodyPr/>
          <a:lstStyle>
            <a:lvl1pPr>
              <a:defRPr sz="6500"/>
            </a:lvl1pPr>
          </a:lstStyle>
          <a:p>
            <a:r>
              <a:rPr lang="en-US" smtClean="0"/>
              <a:t>Click to edit Master title style</a:t>
            </a:r>
            <a:endParaRPr lang="en-US" dirty="0"/>
          </a:p>
        </p:txBody>
      </p:sp>
      <p:pic>
        <p:nvPicPr>
          <p:cNvPr id="3" name="Picture 2"/>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7" y="7647058"/>
            <a:ext cx="2018831" cy="234601"/>
          </a:xfrm>
          <a:prstGeom prst="rect">
            <a:avLst/>
          </a:prstGeom>
        </p:spPr>
      </p:pic>
      <p:pic>
        <p:nvPicPr>
          <p:cNvPr id="4" name="Picture 3"/>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7" y="7613934"/>
            <a:ext cx="1646349" cy="524227"/>
          </a:xfrm>
          <a:prstGeom prst="rect">
            <a:avLst/>
          </a:prstGeom>
        </p:spPr>
      </p:pic>
    </p:spTree>
    <p:extLst>
      <p:ext uri="{BB962C8B-B14F-4D97-AF65-F5344CB8AC3E}">
        <p14:creationId xmlns:p14="http://schemas.microsoft.com/office/powerpoint/2010/main" val="3557666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7" y="7647058"/>
            <a:ext cx="2018831" cy="234601"/>
          </a:xfrm>
          <a:prstGeom prst="rect">
            <a:avLst/>
          </a:prstGeom>
        </p:spPr>
      </p:pic>
      <p:pic>
        <p:nvPicPr>
          <p:cNvPr id="3" name="Picture 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7" y="7613934"/>
            <a:ext cx="1646349" cy="524227"/>
          </a:xfrm>
          <a:prstGeom prst="rect">
            <a:avLst/>
          </a:prstGeom>
        </p:spPr>
      </p:pic>
    </p:spTree>
    <p:extLst>
      <p:ext uri="{BB962C8B-B14F-4D97-AF65-F5344CB8AC3E}">
        <p14:creationId xmlns:p14="http://schemas.microsoft.com/office/powerpoint/2010/main" val="1571178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19" name="Rectangle 18"/>
          <p:cNvSpPr/>
          <p:nvPr/>
        </p:nvSpPr>
        <p:spPr bwMode="auto">
          <a:xfrm>
            <a:off x="623098" y="1737360"/>
            <a:ext cx="13382299" cy="621792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79" tIns="54841" rIns="109679" bIns="54841" numCol="1" spcCol="0" rtlCol="0" anchor="ctr" anchorCtr="0" compatLnSpc="1">
            <a:prstTxWarp prst="textNoShape">
              <a:avLst/>
            </a:prstTxWarp>
          </a:bodyPr>
          <a:lstStyle/>
          <a:p>
            <a:pPr algn="ctr" defTabSz="1096480" fontAlgn="base">
              <a:spcBef>
                <a:spcPct val="0"/>
              </a:spcBef>
              <a:spcAft>
                <a:spcPct val="0"/>
              </a:spcAft>
            </a:pPr>
            <a:endParaRPr lang="en-US" sz="26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1097170" rtl="0" eaLnBrk="1" latinLnBrk="0" hangingPunct="1">
              <a:lnSpc>
                <a:spcPct val="90000"/>
              </a:lnSpc>
              <a:spcBef>
                <a:spcPct val="0"/>
              </a:spcBef>
              <a:buNone/>
              <a:defRPr lang="en-US" sz="6500" b="0" kern="1200" cap="none" spc="-12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4169652" y="4101193"/>
            <a:ext cx="8336545" cy="1490254"/>
          </a:xfrm>
        </p:spPr>
        <p:txBody>
          <a:bodyPr lIns="219445" tIns="219445" anchor="ctr" anchorCtr="0"/>
          <a:lstStyle>
            <a:lvl1pPr marL="689569" indent="-685758">
              <a:spcAft>
                <a:spcPts val="1440"/>
              </a:spcAft>
              <a:buNone/>
              <a:defRPr lang="en-US" sz="5300" kern="1200" spc="-12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900" kern="1200" spc="-60" baseline="0" dirty="0">
                <a:gradFill>
                  <a:gsLst>
                    <a:gs pos="0">
                      <a:srgbClr val="595959"/>
                    </a:gs>
                    <a:gs pos="86000">
                      <a:srgbClr val="595959"/>
                    </a:gs>
                  </a:gsLst>
                  <a:lin ang="5400000" scaled="0"/>
                </a:gradFill>
                <a:latin typeface="+mn-lt"/>
                <a:ea typeface="+mn-ea"/>
                <a:cs typeface="+mn-cs"/>
              </a:defRPr>
            </a:lvl2pPr>
          </a:lstStyle>
          <a:p>
            <a:pPr marL="3811" lvl="0" indent="0" algn="l" defTabSz="1097170" rtl="0" eaLnBrk="1" latinLnBrk="0" hangingPunct="1">
              <a:lnSpc>
                <a:spcPct val="90000"/>
              </a:lnSpc>
              <a:spcBef>
                <a:spcPts val="0"/>
              </a:spcBef>
              <a:spcAft>
                <a:spcPts val="1080"/>
              </a:spcAft>
              <a:buSzPct val="80000"/>
            </a:pPr>
            <a:r>
              <a:rPr lang="en-US" smtClean="0"/>
              <a:t>Click to edit Master text styles</a:t>
            </a:r>
          </a:p>
          <a:p>
            <a:pPr marL="3811" lvl="1" indent="0" algn="l" defTabSz="1097170" rtl="0" eaLnBrk="1" latinLnBrk="0" hangingPunct="1">
              <a:lnSpc>
                <a:spcPct val="90000"/>
              </a:lnSpc>
              <a:spcBef>
                <a:spcPts val="0"/>
              </a:spcBef>
              <a:spcAft>
                <a:spcPts val="1080"/>
              </a:spcAft>
              <a:buSzPct val="80000"/>
            </a:pPr>
            <a:r>
              <a:rPr lang="en-US" smtClean="0"/>
              <a:t>Second level</a:t>
            </a:r>
          </a:p>
        </p:txBody>
      </p:sp>
      <p:sp>
        <p:nvSpPr>
          <p:cNvPr id="18" name="Freeform 105"/>
          <p:cNvSpPr>
            <a:spLocks/>
          </p:cNvSpPr>
          <p:nvPr/>
        </p:nvSpPr>
        <p:spPr bwMode="black">
          <a:xfrm>
            <a:off x="1440584" y="2560320"/>
            <a:ext cx="2238655" cy="4572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98758" tIns="49380" rIns="98758" bIns="49380" numCol="1" anchor="t" anchorCtr="0" compatLnSpc="1">
            <a:prstTxWarp prst="textNoShape">
              <a:avLst/>
            </a:prstTxWarp>
          </a:bodyPr>
          <a:lstStyle/>
          <a:p>
            <a:pPr defTabSz="1462697"/>
            <a:endParaRPr lang="en-US" sz="1900">
              <a:solidFill>
                <a:srgbClr val="292929"/>
              </a:solidFill>
            </a:endParaRPr>
          </a:p>
        </p:txBody>
      </p:sp>
    </p:spTree>
    <p:extLst>
      <p:ext uri="{BB962C8B-B14F-4D97-AF65-F5344CB8AC3E}">
        <p14:creationId xmlns:p14="http://schemas.microsoft.com/office/powerpoint/2010/main" val="2166187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hf hd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2" y="6756568"/>
            <a:ext cx="5047661" cy="553998"/>
          </a:xfrm>
        </p:spPr>
        <p:txBody>
          <a:bodyPr>
            <a:noAutofit/>
          </a:bodyPr>
          <a:lstStyle>
            <a:lvl1pPr marL="0" indent="0" algn="l" defTabSz="1097170"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585" indent="0" algn="ctr">
              <a:buNone/>
              <a:defRPr>
                <a:solidFill>
                  <a:schemeClr val="tx1">
                    <a:tint val="75000"/>
                  </a:schemeClr>
                </a:solidFill>
              </a:defRPr>
            </a:lvl2pPr>
            <a:lvl3pPr marL="1097170" indent="0" algn="ctr">
              <a:buNone/>
              <a:defRPr>
                <a:solidFill>
                  <a:schemeClr val="tx1">
                    <a:tint val="75000"/>
                  </a:schemeClr>
                </a:solidFill>
              </a:defRPr>
            </a:lvl3pPr>
            <a:lvl4pPr marL="1645754" indent="0" algn="ctr">
              <a:buNone/>
              <a:defRPr>
                <a:solidFill>
                  <a:schemeClr val="tx1">
                    <a:tint val="75000"/>
                  </a:schemeClr>
                </a:solidFill>
              </a:defRPr>
            </a:lvl4pPr>
            <a:lvl5pPr marL="2194341" indent="0" algn="ctr">
              <a:buNone/>
              <a:defRPr>
                <a:solidFill>
                  <a:schemeClr val="tx1">
                    <a:tint val="75000"/>
                  </a:schemeClr>
                </a:solidFill>
              </a:defRPr>
            </a:lvl5pPr>
            <a:lvl6pPr marL="2742926" indent="0" algn="ctr">
              <a:buNone/>
              <a:defRPr>
                <a:solidFill>
                  <a:schemeClr val="tx1">
                    <a:tint val="75000"/>
                  </a:schemeClr>
                </a:solidFill>
              </a:defRPr>
            </a:lvl6pPr>
            <a:lvl7pPr marL="3291510" indent="0" algn="ctr">
              <a:buNone/>
              <a:defRPr>
                <a:solidFill>
                  <a:schemeClr val="tx1">
                    <a:tint val="75000"/>
                  </a:schemeClr>
                </a:solidFill>
              </a:defRPr>
            </a:lvl7pPr>
            <a:lvl8pPr marL="3840095" indent="0" algn="ctr">
              <a:buNone/>
              <a:defRPr>
                <a:solidFill>
                  <a:schemeClr val="tx1">
                    <a:tint val="75000"/>
                  </a:schemeClr>
                </a:solidFill>
              </a:defRPr>
            </a:lvl8pPr>
            <a:lvl9pPr marL="4388680"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3"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9258473" y="2563256"/>
            <a:ext cx="4200047" cy="2536870"/>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097116"/>
              <a:endParaRPr lang="en-US">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097116"/>
              <a:endParaRPr lang="en-US">
                <a:solidFill>
                  <a:srgbClr val="292929"/>
                </a:solidFill>
              </a:endParaRPr>
            </a:p>
          </p:txBody>
        </p:sp>
      </p:grpSp>
    </p:spTree>
    <p:extLst>
      <p:ext uri="{BB962C8B-B14F-4D97-AF65-F5344CB8AC3E}">
        <p14:creationId xmlns:p14="http://schemas.microsoft.com/office/powerpoint/2010/main" val="3279419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2" y="6756568"/>
            <a:ext cx="5047661" cy="553998"/>
          </a:xfrm>
        </p:spPr>
        <p:txBody>
          <a:bodyPr>
            <a:noAutofit/>
          </a:bodyPr>
          <a:lstStyle>
            <a:lvl1pPr marL="0" indent="0" algn="l" defTabSz="1097170"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585" indent="0" algn="ctr">
              <a:buNone/>
              <a:defRPr>
                <a:solidFill>
                  <a:schemeClr val="tx1">
                    <a:tint val="75000"/>
                  </a:schemeClr>
                </a:solidFill>
              </a:defRPr>
            </a:lvl2pPr>
            <a:lvl3pPr marL="1097170" indent="0" algn="ctr">
              <a:buNone/>
              <a:defRPr>
                <a:solidFill>
                  <a:schemeClr val="tx1">
                    <a:tint val="75000"/>
                  </a:schemeClr>
                </a:solidFill>
              </a:defRPr>
            </a:lvl3pPr>
            <a:lvl4pPr marL="1645754" indent="0" algn="ctr">
              <a:buNone/>
              <a:defRPr>
                <a:solidFill>
                  <a:schemeClr val="tx1">
                    <a:tint val="75000"/>
                  </a:schemeClr>
                </a:solidFill>
              </a:defRPr>
            </a:lvl4pPr>
            <a:lvl5pPr marL="2194341" indent="0" algn="ctr">
              <a:buNone/>
              <a:defRPr>
                <a:solidFill>
                  <a:schemeClr val="tx1">
                    <a:tint val="75000"/>
                  </a:schemeClr>
                </a:solidFill>
              </a:defRPr>
            </a:lvl5pPr>
            <a:lvl6pPr marL="2742926" indent="0" algn="ctr">
              <a:buNone/>
              <a:defRPr>
                <a:solidFill>
                  <a:schemeClr val="tx1">
                    <a:tint val="75000"/>
                  </a:schemeClr>
                </a:solidFill>
              </a:defRPr>
            </a:lvl6pPr>
            <a:lvl7pPr marL="3291510" indent="0" algn="ctr">
              <a:buNone/>
              <a:defRPr>
                <a:solidFill>
                  <a:schemeClr val="tx1">
                    <a:tint val="75000"/>
                  </a:schemeClr>
                </a:solidFill>
              </a:defRPr>
            </a:lvl7pPr>
            <a:lvl8pPr marL="3840095" indent="0" algn="ctr">
              <a:buNone/>
              <a:defRPr>
                <a:solidFill>
                  <a:schemeClr val="tx1">
                    <a:tint val="75000"/>
                  </a:schemeClr>
                </a:solidFill>
              </a:defRPr>
            </a:lvl8pPr>
            <a:lvl9pPr marL="4388680"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3"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9952937" y="2409713"/>
            <a:ext cx="2723602" cy="2603532"/>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21" tIns="54861" rIns="109721" bIns="54861" numCol="1" anchor="t" anchorCtr="0" compatLnSpc="1">
            <a:prstTxWarp prst="textNoShape">
              <a:avLst/>
            </a:prstTxWarp>
          </a:bodyPr>
          <a:lstStyle/>
          <a:p>
            <a:pPr defTabSz="1097116"/>
            <a:endParaRPr lang="en-US">
              <a:solidFill>
                <a:srgbClr val="292929"/>
              </a:solidFill>
            </a:endParaRPr>
          </a:p>
        </p:txBody>
      </p:sp>
    </p:spTree>
    <p:extLst>
      <p:ext uri="{BB962C8B-B14F-4D97-AF65-F5344CB8AC3E}">
        <p14:creationId xmlns:p14="http://schemas.microsoft.com/office/powerpoint/2010/main" val="595164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2" y="6756568"/>
            <a:ext cx="5047661" cy="553998"/>
          </a:xfrm>
        </p:spPr>
        <p:txBody>
          <a:bodyPr>
            <a:noAutofit/>
          </a:bodyPr>
          <a:lstStyle>
            <a:lvl1pPr marL="0" indent="0" algn="l" defTabSz="1097170"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585" indent="0" algn="ctr">
              <a:buNone/>
              <a:defRPr>
                <a:solidFill>
                  <a:schemeClr val="tx1">
                    <a:tint val="75000"/>
                  </a:schemeClr>
                </a:solidFill>
              </a:defRPr>
            </a:lvl2pPr>
            <a:lvl3pPr marL="1097170" indent="0" algn="ctr">
              <a:buNone/>
              <a:defRPr>
                <a:solidFill>
                  <a:schemeClr val="tx1">
                    <a:tint val="75000"/>
                  </a:schemeClr>
                </a:solidFill>
              </a:defRPr>
            </a:lvl3pPr>
            <a:lvl4pPr marL="1645754" indent="0" algn="ctr">
              <a:buNone/>
              <a:defRPr>
                <a:solidFill>
                  <a:schemeClr val="tx1">
                    <a:tint val="75000"/>
                  </a:schemeClr>
                </a:solidFill>
              </a:defRPr>
            </a:lvl4pPr>
            <a:lvl5pPr marL="2194341" indent="0" algn="ctr">
              <a:buNone/>
              <a:defRPr>
                <a:solidFill>
                  <a:schemeClr val="tx1">
                    <a:tint val="75000"/>
                  </a:schemeClr>
                </a:solidFill>
              </a:defRPr>
            </a:lvl5pPr>
            <a:lvl6pPr marL="2742926" indent="0" algn="ctr">
              <a:buNone/>
              <a:defRPr>
                <a:solidFill>
                  <a:schemeClr val="tx1">
                    <a:tint val="75000"/>
                  </a:schemeClr>
                </a:solidFill>
              </a:defRPr>
            </a:lvl6pPr>
            <a:lvl7pPr marL="3291510" indent="0" algn="ctr">
              <a:buNone/>
              <a:defRPr>
                <a:solidFill>
                  <a:schemeClr val="tx1">
                    <a:tint val="75000"/>
                  </a:schemeClr>
                </a:solidFill>
              </a:defRPr>
            </a:lvl7pPr>
            <a:lvl8pPr marL="3840095" indent="0" algn="ctr">
              <a:buNone/>
              <a:defRPr>
                <a:solidFill>
                  <a:schemeClr val="tx1">
                    <a:tint val="75000"/>
                  </a:schemeClr>
                </a:solidFill>
              </a:defRPr>
            </a:lvl8pPr>
            <a:lvl9pPr marL="4388680"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3"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9487957" y="2691517"/>
            <a:ext cx="3813290" cy="2321546"/>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097116"/>
              <a:endParaRPr lang="en-US" sz="19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097116"/>
              <a:endParaRPr lang="en-US" sz="19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097116"/>
              <a:endParaRPr lang="en-US" sz="19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097116"/>
              <a:endParaRPr lang="en-US" sz="19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097116"/>
              <a:endParaRPr lang="en-US" sz="1900">
                <a:solidFill>
                  <a:srgbClr val="292929"/>
                </a:solidFill>
              </a:endParaRPr>
            </a:p>
          </p:txBody>
        </p:sp>
      </p:grpSp>
    </p:spTree>
    <p:extLst>
      <p:ext uri="{BB962C8B-B14F-4D97-AF65-F5344CB8AC3E}">
        <p14:creationId xmlns:p14="http://schemas.microsoft.com/office/powerpoint/2010/main" val="4100921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4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2" y="6756568"/>
            <a:ext cx="5047661" cy="553998"/>
          </a:xfrm>
        </p:spPr>
        <p:txBody>
          <a:bodyPr>
            <a:noAutofit/>
          </a:bodyPr>
          <a:lstStyle>
            <a:lvl1pPr marL="0" indent="0" algn="l" defTabSz="1097170"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585" indent="0" algn="ctr">
              <a:buNone/>
              <a:defRPr>
                <a:solidFill>
                  <a:schemeClr val="tx1">
                    <a:tint val="75000"/>
                  </a:schemeClr>
                </a:solidFill>
              </a:defRPr>
            </a:lvl2pPr>
            <a:lvl3pPr marL="1097170" indent="0" algn="ctr">
              <a:buNone/>
              <a:defRPr>
                <a:solidFill>
                  <a:schemeClr val="tx1">
                    <a:tint val="75000"/>
                  </a:schemeClr>
                </a:solidFill>
              </a:defRPr>
            </a:lvl3pPr>
            <a:lvl4pPr marL="1645754" indent="0" algn="ctr">
              <a:buNone/>
              <a:defRPr>
                <a:solidFill>
                  <a:schemeClr val="tx1">
                    <a:tint val="75000"/>
                  </a:schemeClr>
                </a:solidFill>
              </a:defRPr>
            </a:lvl4pPr>
            <a:lvl5pPr marL="2194341" indent="0" algn="ctr">
              <a:buNone/>
              <a:defRPr>
                <a:solidFill>
                  <a:schemeClr val="tx1">
                    <a:tint val="75000"/>
                  </a:schemeClr>
                </a:solidFill>
              </a:defRPr>
            </a:lvl5pPr>
            <a:lvl6pPr marL="2742926" indent="0" algn="ctr">
              <a:buNone/>
              <a:defRPr>
                <a:solidFill>
                  <a:schemeClr val="tx1">
                    <a:tint val="75000"/>
                  </a:schemeClr>
                </a:solidFill>
              </a:defRPr>
            </a:lvl6pPr>
            <a:lvl7pPr marL="3291510" indent="0" algn="ctr">
              <a:buNone/>
              <a:defRPr>
                <a:solidFill>
                  <a:schemeClr val="tx1">
                    <a:tint val="75000"/>
                  </a:schemeClr>
                </a:solidFill>
              </a:defRPr>
            </a:lvl7pPr>
            <a:lvl8pPr marL="3840095" indent="0" algn="ctr">
              <a:buNone/>
              <a:defRPr>
                <a:solidFill>
                  <a:schemeClr val="tx1">
                    <a:tint val="75000"/>
                  </a:schemeClr>
                </a:solidFill>
              </a:defRPr>
            </a:lvl8pPr>
            <a:lvl9pPr marL="4388680"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3"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9510808" y="2319125"/>
            <a:ext cx="3616940" cy="2777090"/>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98758" tIns="49380" rIns="98758" bIns="49380" numCol="1" anchor="t" anchorCtr="0" compatLnSpc="1">
            <a:prstTxWarp prst="textNoShape">
              <a:avLst/>
            </a:prstTxWarp>
          </a:bodyPr>
          <a:lstStyle/>
          <a:p>
            <a:pPr defTabSz="1097116"/>
            <a:endParaRPr lang="en-US" sz="1900">
              <a:solidFill>
                <a:srgbClr val="292929"/>
              </a:solidFill>
            </a:endParaRPr>
          </a:p>
        </p:txBody>
      </p:sp>
    </p:spTree>
    <p:extLst>
      <p:ext uri="{BB962C8B-B14F-4D97-AF65-F5344CB8AC3E}">
        <p14:creationId xmlns:p14="http://schemas.microsoft.com/office/powerpoint/2010/main" val="689829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5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1"/>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2" y="6756568"/>
            <a:ext cx="5047661" cy="553998"/>
          </a:xfrm>
        </p:spPr>
        <p:txBody>
          <a:bodyPr>
            <a:noAutofit/>
          </a:bodyPr>
          <a:lstStyle>
            <a:lvl1pPr marL="0" indent="0" algn="l" defTabSz="1097170"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585" indent="0" algn="ctr">
              <a:buNone/>
              <a:defRPr>
                <a:solidFill>
                  <a:schemeClr val="tx1">
                    <a:tint val="75000"/>
                  </a:schemeClr>
                </a:solidFill>
              </a:defRPr>
            </a:lvl2pPr>
            <a:lvl3pPr marL="1097170" indent="0" algn="ctr">
              <a:buNone/>
              <a:defRPr>
                <a:solidFill>
                  <a:schemeClr val="tx1">
                    <a:tint val="75000"/>
                  </a:schemeClr>
                </a:solidFill>
              </a:defRPr>
            </a:lvl3pPr>
            <a:lvl4pPr marL="1645754" indent="0" algn="ctr">
              <a:buNone/>
              <a:defRPr>
                <a:solidFill>
                  <a:schemeClr val="tx1">
                    <a:tint val="75000"/>
                  </a:schemeClr>
                </a:solidFill>
              </a:defRPr>
            </a:lvl4pPr>
            <a:lvl5pPr marL="2194341" indent="0" algn="ctr">
              <a:buNone/>
              <a:defRPr>
                <a:solidFill>
                  <a:schemeClr val="tx1">
                    <a:tint val="75000"/>
                  </a:schemeClr>
                </a:solidFill>
              </a:defRPr>
            </a:lvl5pPr>
            <a:lvl6pPr marL="2742926" indent="0" algn="ctr">
              <a:buNone/>
              <a:defRPr>
                <a:solidFill>
                  <a:schemeClr val="tx1">
                    <a:tint val="75000"/>
                  </a:schemeClr>
                </a:solidFill>
              </a:defRPr>
            </a:lvl6pPr>
            <a:lvl7pPr marL="3291510" indent="0" algn="ctr">
              <a:buNone/>
              <a:defRPr>
                <a:solidFill>
                  <a:schemeClr val="tx1">
                    <a:tint val="75000"/>
                  </a:schemeClr>
                </a:solidFill>
              </a:defRPr>
            </a:lvl7pPr>
            <a:lvl8pPr marL="3840095" indent="0" algn="ctr">
              <a:buNone/>
              <a:defRPr>
                <a:solidFill>
                  <a:schemeClr val="tx1">
                    <a:tint val="75000"/>
                  </a:schemeClr>
                </a:solidFill>
              </a:defRPr>
            </a:lvl8pPr>
            <a:lvl9pPr marL="4388680"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3"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10662086" y="2286000"/>
            <a:ext cx="1533515" cy="3894442"/>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97116"/>
              <a:endParaRPr lang="en-US">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97116"/>
              <a:endParaRPr lang="en-US">
                <a:solidFill>
                  <a:srgbClr val="292929"/>
                </a:solidFill>
              </a:endParaRPr>
            </a:p>
          </p:txBody>
        </p:sp>
      </p:grpSp>
    </p:spTree>
    <p:extLst>
      <p:ext uri="{BB962C8B-B14F-4D97-AF65-F5344CB8AC3E}">
        <p14:creationId xmlns:p14="http://schemas.microsoft.com/office/powerpoint/2010/main" val="1157716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Section Divider">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625614" y="4161211"/>
            <a:ext cx="12835424" cy="165437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10600" b="0" i="0" u="none" strike="noStrike" kern="1200" cap="none" spc="-144"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996743" y="7605659"/>
            <a:ext cx="3008657" cy="349624"/>
          </a:xfrm>
          <a:prstGeom prst="rect">
            <a:avLst/>
          </a:prstGeom>
        </p:spPr>
      </p:pic>
    </p:spTree>
    <p:extLst>
      <p:ext uri="{BB962C8B-B14F-4D97-AF65-F5344CB8AC3E}">
        <p14:creationId xmlns:p14="http://schemas.microsoft.com/office/powerpoint/2010/main" val="3666227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randin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black">
          <a:xfrm>
            <a:off x="5186759" y="3768329"/>
            <a:ext cx="4256880" cy="692942"/>
          </a:xfrm>
          <a:prstGeom prst="rect">
            <a:avLst/>
          </a:prstGeom>
          <a:noFill/>
          <a:ln>
            <a:noFill/>
          </a:ln>
        </p:spPr>
      </p:pic>
      <p:sp>
        <p:nvSpPr>
          <p:cNvPr id="3" name="Text Box 3"/>
          <p:cNvSpPr txBox="1">
            <a:spLocks noChangeArrowheads="1"/>
          </p:cNvSpPr>
          <p:nvPr/>
        </p:nvSpPr>
        <p:spPr bwMode="blackWhite">
          <a:xfrm>
            <a:off x="609600" y="7300290"/>
            <a:ext cx="13411201" cy="498581"/>
          </a:xfrm>
          <a:prstGeom prst="rect">
            <a:avLst/>
          </a:prstGeom>
          <a:noFill/>
          <a:ln w="12700">
            <a:noFill/>
            <a:miter lim="800000"/>
            <a:headEnd type="none" w="sm" len="sm"/>
            <a:tailEnd type="none" w="sm" len="sm"/>
          </a:ln>
          <a:effectLst/>
        </p:spPr>
        <p:txBody>
          <a:bodyPr vert="horz" wrap="square" lIns="109703" tIns="54853" rIns="109703" bIns="54853" numCol="1" anchor="t" anchorCtr="0" compatLnSpc="1">
            <a:prstTxWarp prst="textNoShape">
              <a:avLst/>
            </a:prstTxWarp>
            <a:spAutoFit/>
          </a:bodyPr>
          <a:lstStyle/>
          <a:p>
            <a:pPr algn="ctr" defTabSz="1096853" eaLnBrk="0" hangingPunct="0"/>
            <a:r>
              <a:rPr lang="en-US" sz="800" dirty="0">
                <a:solidFill>
                  <a:srgbClr val="FFFFFF">
                    <a:alpha val="99000"/>
                  </a:srgbClr>
                </a:solidFill>
                <a:cs typeface="Arial" charset="0"/>
              </a:rPr>
              <a:t>© </a:t>
            </a:r>
            <a:r>
              <a:rPr lang="en-US" sz="800" dirty="0" smtClean="0">
                <a:solidFill>
                  <a:srgbClr val="FFFFFF">
                    <a:alpha val="99000"/>
                  </a:srgbClr>
                </a:solidFill>
                <a:cs typeface="Arial" charset="0"/>
              </a:rPr>
              <a:t>2012 Microsoft </a:t>
            </a:r>
            <a:r>
              <a:rPr lang="en-US" sz="8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1096853" eaLnBrk="0" hangingPunct="0"/>
            <a:r>
              <a:rPr lang="en-US" sz="8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800" dirty="0" smtClean="0">
                <a:solidFill>
                  <a:srgbClr val="FFFFFF">
                    <a:alpha val="99000"/>
                  </a:srgbClr>
                </a:solidFill>
                <a:cs typeface="Arial" charset="0"/>
              </a:rPr>
              <a:t>MICROSOFT </a:t>
            </a:r>
            <a:r>
              <a:rPr lang="en-US" sz="8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535511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WALKIN - Prints in GRAYSCALE">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615477" y="3471255"/>
            <a:ext cx="13477638" cy="1462554"/>
          </a:xfrm>
        </p:spPr>
        <p:txBody>
          <a:bodyPr/>
          <a:lstStyle>
            <a:lvl1pPr marL="0" indent="0">
              <a:buNone/>
              <a:defRPr lang="en-US" sz="10600" i="0" kern="1200" spc="-120" baseline="0" dirty="0" smtClean="0">
                <a:solidFill>
                  <a:schemeClr val="bg1">
                    <a:alpha val="99000"/>
                  </a:schemeClr>
                </a:solidFill>
                <a:latin typeface="Segoe UI Light" pitchFamily="34" charset="0"/>
                <a:ea typeface="+mn-ea"/>
                <a:cs typeface="+mn-cs"/>
              </a:defRPr>
            </a:lvl1pPr>
          </a:lstStyle>
          <a:p>
            <a:pPr marL="0" lvl="0" indent="0" algn="l" defTabSz="1097170"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615479" y="5212080"/>
            <a:ext cx="9018713" cy="531838"/>
          </a:xfrm>
        </p:spPr>
        <p:txBody>
          <a:bodyPr/>
          <a:lstStyle>
            <a:lvl1pPr marL="0" indent="0">
              <a:buNone/>
              <a:defRPr lang="en-US" sz="3800" kern="1200" spc="-120" baseline="0" dirty="0">
                <a:solidFill>
                  <a:schemeClr val="bg1">
                    <a:alpha val="99000"/>
                  </a:schemeClr>
                </a:solidFill>
                <a:latin typeface="+mj-lt"/>
                <a:ea typeface="+mn-ea"/>
                <a:cs typeface="+mn-cs"/>
              </a:defRPr>
            </a:lvl1pPr>
          </a:lstStyle>
          <a:p>
            <a:pPr marL="0" lvl="0" indent="0" algn="l" defTabSz="1097170"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641818" y="7637581"/>
            <a:ext cx="1915281" cy="322039"/>
          </a:xfrm>
          <a:prstGeom prst="rect">
            <a:avLst/>
          </a:prstGeom>
          <a:noFill/>
          <a:ln>
            <a:noFill/>
          </a:ln>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101" y="274320"/>
            <a:ext cx="2998173" cy="348406"/>
          </a:xfrm>
          <a:prstGeom prst="rect">
            <a:avLst/>
          </a:prstGeom>
        </p:spPr>
      </p:pic>
    </p:spTree>
    <p:extLst>
      <p:ext uri="{BB962C8B-B14F-4D97-AF65-F5344CB8AC3E}">
        <p14:creationId xmlns:p14="http://schemas.microsoft.com/office/powerpoint/2010/main" val="4073058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099" y="1737359"/>
            <a:ext cx="13382301" cy="2400658"/>
          </a:xfrm>
        </p:spPr>
        <p:txBody>
          <a:bodyPr/>
          <a:lstStyle>
            <a:lvl1pPr marL="552417" indent="-552417">
              <a:buClr>
                <a:srgbClr val="FFFFFF"/>
              </a:buClr>
              <a:buSzPct val="70000"/>
              <a:buFontTx/>
              <a:buBlip>
                <a:blip r:embed="rId2"/>
              </a:buBlip>
              <a:defRPr>
                <a:gradFill>
                  <a:gsLst>
                    <a:gs pos="0">
                      <a:srgbClr val="FFFFFF"/>
                    </a:gs>
                    <a:gs pos="86000">
                      <a:srgbClr val="FFFFFF"/>
                    </a:gs>
                  </a:gsLst>
                  <a:lin ang="5400000" scaled="0"/>
                </a:gradFill>
              </a:defRPr>
            </a:lvl1pPr>
            <a:lvl2pPr marL="1026734" indent="-474317">
              <a:buClr>
                <a:srgbClr val="FFFFFF"/>
              </a:buClr>
              <a:buSzPct val="70000"/>
              <a:buFontTx/>
              <a:buBlip>
                <a:blip r:embed="rId2"/>
              </a:buBlip>
              <a:defRPr>
                <a:gradFill>
                  <a:gsLst>
                    <a:gs pos="0">
                      <a:srgbClr val="FFFFFF"/>
                    </a:gs>
                    <a:gs pos="86000">
                      <a:srgbClr val="FFFFFF"/>
                    </a:gs>
                  </a:gsLst>
                  <a:lin ang="5400000" scaled="0"/>
                </a:gradFill>
              </a:defRPr>
            </a:lvl2pPr>
            <a:lvl3pPr marL="1510574" indent="-483843">
              <a:buClr>
                <a:srgbClr val="FFFFFF"/>
              </a:buClr>
              <a:buSzPct val="70000"/>
              <a:buFontTx/>
              <a:buBlip>
                <a:blip r:embed="rId2"/>
              </a:buBlip>
              <a:defRPr>
                <a:gradFill>
                  <a:gsLst>
                    <a:gs pos="0">
                      <a:srgbClr val="FFFFFF"/>
                    </a:gs>
                    <a:gs pos="86000">
                      <a:srgbClr val="FFFFFF"/>
                    </a:gs>
                  </a:gsLst>
                  <a:lin ang="5400000" scaled="0"/>
                </a:gradFill>
              </a:defRPr>
            </a:lvl3pPr>
            <a:lvl4pPr marL="1925840" indent="-415264">
              <a:buClr>
                <a:srgbClr val="FFFFFF"/>
              </a:buClr>
              <a:buSzPct val="70000"/>
              <a:buFontTx/>
              <a:buBlip>
                <a:blip r:embed="rId2"/>
              </a:buBlip>
              <a:defRPr>
                <a:gradFill>
                  <a:gsLst>
                    <a:gs pos="0">
                      <a:srgbClr val="FFFFFF"/>
                    </a:gs>
                    <a:gs pos="86000">
                      <a:srgbClr val="FFFFFF"/>
                    </a:gs>
                  </a:gsLst>
                  <a:lin ang="5400000" scaled="0"/>
                </a:gradFill>
              </a:defRPr>
            </a:lvl4pPr>
            <a:lvl5pPr marL="2329676" indent="-403836">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23615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099" y="1737359"/>
            <a:ext cx="13382301" cy="2400658"/>
          </a:xfrm>
        </p:spPr>
        <p:txBody>
          <a:bodyPr/>
          <a:lstStyle>
            <a:lvl1pPr marL="552417" indent="-552417">
              <a:buClr>
                <a:srgbClr val="FFFFFF"/>
              </a:buClr>
              <a:buSzPct val="70000"/>
              <a:buFontTx/>
              <a:buBlip>
                <a:blip r:embed="rId2"/>
              </a:buBlip>
              <a:defRPr>
                <a:gradFill>
                  <a:gsLst>
                    <a:gs pos="0">
                      <a:srgbClr val="FFFFFF"/>
                    </a:gs>
                    <a:gs pos="86000">
                      <a:srgbClr val="FFFFFF"/>
                    </a:gs>
                  </a:gsLst>
                  <a:lin ang="5400000" scaled="0"/>
                </a:gradFill>
              </a:defRPr>
            </a:lvl1pPr>
            <a:lvl2pPr marL="1026734" indent="-474317">
              <a:buClr>
                <a:srgbClr val="FFFFFF"/>
              </a:buClr>
              <a:buSzPct val="70000"/>
              <a:buFontTx/>
              <a:buBlip>
                <a:blip r:embed="rId2"/>
              </a:buBlip>
              <a:defRPr>
                <a:gradFill>
                  <a:gsLst>
                    <a:gs pos="0">
                      <a:srgbClr val="FFFFFF"/>
                    </a:gs>
                    <a:gs pos="86000">
                      <a:srgbClr val="FFFFFF"/>
                    </a:gs>
                  </a:gsLst>
                  <a:lin ang="5400000" scaled="0"/>
                </a:gradFill>
              </a:defRPr>
            </a:lvl2pPr>
            <a:lvl3pPr marL="1510574" indent="-483843">
              <a:buClr>
                <a:srgbClr val="FFFFFF"/>
              </a:buClr>
              <a:buSzPct val="70000"/>
              <a:buFontTx/>
              <a:buBlip>
                <a:blip r:embed="rId2"/>
              </a:buBlip>
              <a:defRPr>
                <a:gradFill>
                  <a:gsLst>
                    <a:gs pos="0">
                      <a:srgbClr val="FFFFFF"/>
                    </a:gs>
                    <a:gs pos="86000">
                      <a:srgbClr val="FFFFFF"/>
                    </a:gs>
                  </a:gsLst>
                  <a:lin ang="5400000" scaled="0"/>
                </a:gradFill>
              </a:defRPr>
            </a:lvl3pPr>
            <a:lvl4pPr marL="1925840" indent="-415264">
              <a:buClr>
                <a:srgbClr val="FFFFFF"/>
              </a:buClr>
              <a:buSzPct val="70000"/>
              <a:buFontTx/>
              <a:buBlip>
                <a:blip r:embed="rId2"/>
              </a:buBlip>
              <a:defRPr>
                <a:gradFill>
                  <a:gsLst>
                    <a:gs pos="0">
                      <a:srgbClr val="FFFFFF"/>
                    </a:gs>
                    <a:gs pos="86000">
                      <a:srgbClr val="FFFFFF"/>
                    </a:gs>
                  </a:gsLst>
                  <a:lin ang="5400000" scaled="0"/>
                </a:gradFill>
              </a:defRPr>
            </a:lvl4pPr>
            <a:lvl5pPr marL="2329676" indent="-403836">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7486654"/>
            <a:ext cx="14630401" cy="742950"/>
          </a:xfrm>
          <a:solidFill>
            <a:srgbClr val="FFFF99"/>
          </a:solidFill>
        </p:spPr>
        <p:txBody>
          <a:bodyPr wrap="square" lIns="182861" tIns="91431" rIns="182861" bIns="91431" anchor="b" anchorCtr="0">
            <a:noAutofit/>
          </a:bodyPr>
          <a:lstStyle>
            <a:lvl1pPr algn="r">
              <a:buFont typeface="Arial" pitchFamily="34" charset="0"/>
              <a:buNone/>
              <a:defRPr spc="-6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580395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3098" y="2680937"/>
            <a:ext cx="10050843" cy="1631035"/>
          </a:xfrm>
        </p:spPr>
        <p:txBody>
          <a:bodyPr anchor="ctr" anchorCtr="0">
            <a:noAutofit/>
          </a:bodyPr>
          <a:lstStyle>
            <a:lvl1pPr>
              <a:lnSpc>
                <a:spcPct val="90000"/>
              </a:lnSpc>
              <a:defRPr sz="7900" baseline="0">
                <a:solidFill>
                  <a:schemeClr val="bg1">
                    <a:alpha val="99000"/>
                  </a:schemeClr>
                </a:solidFill>
                <a:latin typeface="Segoe UI Light" pitchFamily="34" charset="0"/>
              </a:defRPr>
            </a:lvl1pPr>
          </a:lstStyle>
          <a:p>
            <a:r>
              <a:rPr lang="en-US" dirty="0" smtClean="0"/>
              <a:t>Title Here</a:t>
            </a:r>
            <a:endParaRPr lang="en-US" dirty="0"/>
          </a:p>
        </p:txBody>
      </p:sp>
      <p:sp>
        <p:nvSpPr>
          <p:cNvPr id="7" name="Text Placeholder 6"/>
          <p:cNvSpPr>
            <a:spLocks noGrp="1"/>
          </p:cNvSpPr>
          <p:nvPr>
            <p:ph type="body" sz="quarter" idx="11" hasCustomPrompt="1"/>
          </p:nvPr>
        </p:nvSpPr>
        <p:spPr>
          <a:xfrm>
            <a:off x="623098" y="5534810"/>
            <a:ext cx="6546905" cy="1373915"/>
          </a:xfrm>
        </p:spPr>
        <p:txBody>
          <a:bodyPr/>
          <a:lstStyle>
            <a:lvl1pPr marL="0" indent="0">
              <a:buFont typeface="Arial" pitchFamily="34" charset="0"/>
              <a:buNone/>
              <a:defRPr sz="2900">
                <a:solidFill>
                  <a:schemeClr val="bg1">
                    <a:alpha val="98000"/>
                  </a:schemeClr>
                </a:solidFill>
                <a:latin typeface="+mj-lt"/>
              </a:defRPr>
            </a:lvl1pPr>
            <a:lvl2pPr marL="552542" indent="0">
              <a:buFont typeface="Arial" pitchFamily="34" charset="0"/>
              <a:buNone/>
              <a:defRPr/>
            </a:lvl2pPr>
            <a:lvl3pPr marL="1026967" indent="0">
              <a:buFont typeface="Arial" pitchFamily="34" charset="0"/>
              <a:buNone/>
              <a:defRPr/>
            </a:lvl3pPr>
            <a:lvl4pPr marL="1510917" indent="0">
              <a:buFont typeface="Arial" pitchFamily="34" charset="0"/>
              <a:buNone/>
              <a:defRPr/>
            </a:lvl4pPr>
            <a:lvl5pPr marL="1926277" indent="0">
              <a:buFont typeface="Arial" pitchFamily="34" charset="0"/>
              <a:buNone/>
              <a:defRPr/>
            </a:lvl5pPr>
          </a:lstStyle>
          <a:p>
            <a:pPr lvl="0"/>
            <a:r>
              <a:rPr lang="en-US" dirty="0" smtClean="0"/>
              <a:t>Name</a:t>
            </a:r>
          </a:p>
          <a:p>
            <a:pPr lvl="0"/>
            <a:r>
              <a:rPr lang="en-US" dirty="0" smtClean="0"/>
              <a:t>Title</a:t>
            </a:r>
          </a:p>
          <a:p>
            <a:pPr lvl="0"/>
            <a:r>
              <a:rPr lang="en-US" dirty="0" smtClean="0"/>
              <a:t>Microsoft Corporation</a:t>
            </a:r>
          </a:p>
        </p:txBody>
      </p:sp>
      <p:pic>
        <p:nvPicPr>
          <p:cNvPr id="13" name="Picture 12"/>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099" y="274320"/>
            <a:ext cx="2998173" cy="348406"/>
          </a:xfrm>
          <a:prstGeom prst="rect">
            <a:avLst/>
          </a:prstGeom>
        </p:spPr>
      </p:pic>
    </p:spTree>
    <p:extLst>
      <p:ext uri="{BB962C8B-B14F-4D97-AF65-F5344CB8AC3E}">
        <p14:creationId xmlns:p14="http://schemas.microsoft.com/office/powerpoint/2010/main" val="320910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7" y="274321"/>
            <a:ext cx="13382301" cy="897476"/>
          </a:xfrm>
        </p:spPr>
        <p:txBody>
          <a:bodyPr/>
          <a:lstStyle>
            <a:lvl1pPr>
              <a:defRPr sz="65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7" y="1737359"/>
            <a:ext cx="13382301" cy="1135696"/>
          </a:xfrm>
        </p:spPr>
        <p:txBody>
          <a:bodyPr/>
          <a:lstStyle>
            <a:lvl1pPr marL="3811" indent="0">
              <a:spcBef>
                <a:spcPts val="0"/>
              </a:spcBef>
              <a:spcAft>
                <a:spcPts val="1080"/>
              </a:spcAft>
              <a:buSzPct val="80000"/>
              <a:buFont typeface="Arial" pitchFamily="34" charset="0"/>
              <a:buNone/>
              <a:defRPr sz="4800" spc="-120" baseline="0">
                <a:gradFill>
                  <a:gsLst>
                    <a:gs pos="0">
                      <a:srgbClr val="595959"/>
                    </a:gs>
                    <a:gs pos="86000">
                      <a:srgbClr val="595959"/>
                    </a:gs>
                  </a:gsLst>
                  <a:lin ang="5400000" scaled="0"/>
                </a:gradFill>
                <a:latin typeface="Segoe UI Light" pitchFamily="34" charset="0"/>
              </a:defRPr>
            </a:lvl1pPr>
            <a:lvl2pPr marL="3811" indent="0">
              <a:spcBef>
                <a:spcPts val="0"/>
              </a:spcBef>
              <a:buSzPct val="80000"/>
              <a:buFont typeface="Arial" pitchFamily="34" charset="0"/>
              <a:buNone/>
              <a:defRPr sz="2400" spc="-60" baseline="0">
                <a:gradFill>
                  <a:gsLst>
                    <a:gs pos="0">
                      <a:srgbClr val="595959"/>
                    </a:gs>
                    <a:gs pos="86000">
                      <a:srgbClr val="595959"/>
                    </a:gs>
                  </a:gsLst>
                  <a:lin ang="5400000" scaled="0"/>
                </a:gradFill>
              </a:defRPr>
            </a:lvl2pPr>
            <a:lvl3pPr marL="1510917" indent="-483951">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926277" indent="-415359">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2330204" indent="-403927">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pic>
        <p:nvPicPr>
          <p:cNvPr id="4" name="Picture 3"/>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4" y="7647056"/>
            <a:ext cx="2018831" cy="234601"/>
          </a:xfrm>
          <a:prstGeom prst="rect">
            <a:avLst/>
          </a:prstGeom>
        </p:spPr>
      </p:pic>
    </p:spTree>
    <p:extLst>
      <p:ext uri="{BB962C8B-B14F-4D97-AF65-F5344CB8AC3E}">
        <p14:creationId xmlns:p14="http://schemas.microsoft.com/office/powerpoint/2010/main" val="3469159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7" y="274321"/>
            <a:ext cx="13382301" cy="897476"/>
          </a:xfrm>
        </p:spPr>
        <p:txBody>
          <a:bodyPr/>
          <a:lstStyle>
            <a:lvl1pPr algn="l" defTabSz="1097418" rtl="0" eaLnBrk="1" latinLnBrk="0" hangingPunct="1">
              <a:lnSpc>
                <a:spcPct val="90000"/>
              </a:lnSpc>
              <a:spcBef>
                <a:spcPct val="0"/>
              </a:spcBef>
              <a:buNone/>
              <a:defRPr lang="en-US" sz="6500" b="0" kern="1200" cap="none" spc="-12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623097" y="1737359"/>
            <a:ext cx="13382301" cy="2518843"/>
          </a:xfrm>
        </p:spPr>
        <p:txBody>
          <a:bodyPr/>
          <a:lstStyle>
            <a:lvl1pPr marL="0" indent="0">
              <a:spcBef>
                <a:spcPts val="0"/>
              </a:spcBef>
              <a:spcAft>
                <a:spcPts val="0"/>
              </a:spcAft>
              <a:buFont typeface="Arial" pitchFamily="34" charset="0"/>
              <a:buNone/>
              <a:defRPr lang="en-US" sz="3800" kern="1200" dirty="0" smtClean="0">
                <a:gradFill>
                  <a:gsLst>
                    <a:gs pos="0">
                      <a:srgbClr val="595959"/>
                    </a:gs>
                    <a:gs pos="86000">
                      <a:srgbClr val="595959"/>
                    </a:gs>
                  </a:gsLst>
                  <a:lin ang="5400000" scaled="0"/>
                </a:gradFill>
                <a:latin typeface="+mn-lt"/>
                <a:ea typeface="+mn-ea"/>
                <a:cs typeface="+mn-cs"/>
              </a:defRPr>
            </a:lvl1pPr>
            <a:lvl2pPr marL="826908" indent="-411549">
              <a:spcBef>
                <a:spcPts val="0"/>
              </a:spcBef>
              <a:spcAft>
                <a:spcPts val="0"/>
              </a:spcAft>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0" indent="0">
              <a:spcBef>
                <a:spcPts val="0"/>
              </a:spcBef>
              <a:spcAft>
                <a:spcPts val="480"/>
              </a:spcAft>
              <a:buNone/>
              <a:defRPr sz="2400"/>
            </a:lvl3pPr>
            <a:lvl4pPr marL="0" indent="0">
              <a:spcBef>
                <a:spcPts val="0"/>
              </a:spcBef>
              <a:spcAft>
                <a:spcPts val="480"/>
              </a:spcAft>
              <a:buNone/>
              <a:defRPr/>
            </a:lvl4pPr>
            <a:lvl5pPr marL="411549" indent="-411549">
              <a:spcBef>
                <a:spcPts val="0"/>
              </a:spcBef>
              <a:spcAft>
                <a:spcPts val="480"/>
              </a:spcAft>
              <a:buFont typeface="Arial" pitchFamily="34" charset="0"/>
              <a:buChar char="•"/>
              <a:defRPr/>
            </a:lvl5pPr>
            <a:lvl6pPr marL="1240361" indent="-411549">
              <a:buFont typeface="Arial" pitchFamily="34" charset="0"/>
              <a:buChar char="•"/>
              <a:defRPr sz="2900">
                <a:gradFill>
                  <a:gsLst>
                    <a:gs pos="0">
                      <a:srgbClr val="595959"/>
                    </a:gs>
                    <a:gs pos="86000">
                      <a:srgbClr val="595959"/>
                    </a:gs>
                  </a:gsLst>
                  <a:lin ang="5400000" scaled="0"/>
                </a:gradFill>
              </a:defRPr>
            </a:lvl6pPr>
            <a:lvl7pPr marL="1507107" indent="-270555">
              <a:defRPr>
                <a:gradFill>
                  <a:gsLst>
                    <a:gs pos="0">
                      <a:srgbClr val="595959"/>
                    </a:gs>
                    <a:gs pos="86000">
                      <a:srgbClr val="595959"/>
                    </a:gs>
                  </a:gsLst>
                  <a:lin ang="5400000" scaled="0"/>
                </a:gradFill>
              </a:defRPr>
            </a:lvl7pPr>
            <a:lvl8pPr marL="1785283" indent="-278176">
              <a:defRPr>
                <a:gradFill>
                  <a:gsLst>
                    <a:gs pos="0">
                      <a:srgbClr val="595959"/>
                    </a:gs>
                    <a:gs pos="86000">
                      <a:srgbClr val="595959"/>
                    </a:gs>
                  </a:gsLst>
                  <a:lin ang="5400000" scaled="0"/>
                </a:gradFill>
              </a:defRPr>
            </a:lvl8pPr>
          </a:lstStyle>
          <a:p>
            <a:pPr marL="415359" lvl="0" indent="-415359" algn="l" defTabSz="1097418" rtl="0" eaLnBrk="1" latinLnBrk="0" hangingPunct="1">
              <a:lnSpc>
                <a:spcPct val="90000"/>
              </a:lnSpc>
              <a:spcBef>
                <a:spcPct val="20000"/>
              </a:spcBef>
              <a:buSzPct val="90000"/>
              <a:buFont typeface="Arial" pitchFamily="34" charset="0"/>
              <a:buChar char="•"/>
            </a:pPr>
            <a:r>
              <a:rPr lang="en-US" smtClean="0"/>
              <a:t>Click to edit Master text styles</a:t>
            </a:r>
          </a:p>
          <a:p>
            <a:pPr marL="415359" lvl="1" indent="-415359" algn="l" defTabSz="1097418" rtl="0" eaLnBrk="1" latinLnBrk="0" hangingPunct="1">
              <a:lnSpc>
                <a:spcPct val="90000"/>
              </a:lnSpc>
              <a:spcBef>
                <a:spcPct val="20000"/>
              </a:spcBef>
              <a:buSzPct val="90000"/>
              <a:buFont typeface="Arial" pitchFamily="34" charset="0"/>
              <a:buChar char="•"/>
            </a:pPr>
            <a:r>
              <a:rPr lang="en-US" smtClean="0"/>
              <a:t>Second level</a:t>
            </a:r>
          </a:p>
          <a:p>
            <a:pPr marL="415359" lvl="2" indent="-415359" algn="l" defTabSz="1097418" rtl="0" eaLnBrk="1" latinLnBrk="0" hangingPunct="1">
              <a:lnSpc>
                <a:spcPct val="90000"/>
              </a:lnSpc>
              <a:spcBef>
                <a:spcPct val="20000"/>
              </a:spcBef>
              <a:buSzPct val="90000"/>
              <a:buFont typeface="Arial" pitchFamily="34" charset="0"/>
              <a:buChar char="•"/>
            </a:pPr>
            <a:r>
              <a:rPr lang="en-US" smtClean="0"/>
              <a:t>Third level</a:t>
            </a:r>
          </a:p>
          <a:p>
            <a:pPr marL="415359" lvl="3" indent="-415359" algn="l" defTabSz="1097418" rtl="0" eaLnBrk="1" latinLnBrk="0" hangingPunct="1">
              <a:lnSpc>
                <a:spcPct val="90000"/>
              </a:lnSpc>
              <a:spcBef>
                <a:spcPct val="20000"/>
              </a:spcBef>
              <a:buSzPct val="90000"/>
              <a:buFont typeface="Arial" pitchFamily="34" charset="0"/>
              <a:buChar char="•"/>
            </a:pPr>
            <a:r>
              <a:rPr lang="en-US" smtClean="0"/>
              <a:t>Fourth level</a:t>
            </a:r>
          </a:p>
          <a:p>
            <a:pPr marL="415359" lvl="4" indent="-415359" algn="l" defTabSz="1097418" rtl="0" eaLnBrk="1" latinLnBrk="0" hangingPunct="1">
              <a:lnSpc>
                <a:spcPct val="90000"/>
              </a:lnSpc>
              <a:spcBef>
                <a:spcPct val="20000"/>
              </a:spcBef>
              <a:buSzPct val="90000"/>
              <a:buFont typeface="Arial" pitchFamily="34" charset="0"/>
              <a:buChar char="•"/>
            </a:pPr>
            <a:r>
              <a:rPr lang="en-US" smtClean="0"/>
              <a:t>Fifth level</a:t>
            </a:r>
            <a:endParaRPr lang="en-US" dirty="0" smtClean="0"/>
          </a:p>
        </p:txBody>
      </p:sp>
      <p:pic>
        <p:nvPicPr>
          <p:cNvPr id="4" name="Picture 3"/>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4" y="7647056"/>
            <a:ext cx="2018831" cy="234601"/>
          </a:xfrm>
          <a:prstGeom prst="rect">
            <a:avLst/>
          </a:prstGeom>
        </p:spPr>
      </p:pic>
    </p:spTree>
    <p:extLst>
      <p:ext uri="{BB962C8B-B14F-4D97-AF65-F5344CB8AC3E}">
        <p14:creationId xmlns:p14="http://schemas.microsoft.com/office/powerpoint/2010/main" val="3785921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hf hd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3097" y="274321"/>
            <a:ext cx="13382301" cy="897476"/>
          </a:xfrm>
        </p:spPr>
        <p:txBody>
          <a:bodyPr/>
          <a:lstStyle>
            <a:lvl1pPr>
              <a:defRPr sz="6500"/>
            </a:lvl1pPr>
          </a:lstStyle>
          <a:p>
            <a:r>
              <a:rPr lang="en-US" smtClean="0"/>
              <a:t>Click to edit Master title style</a:t>
            </a:r>
            <a:endParaRPr lang="en-US" dirty="0"/>
          </a:p>
        </p:txBody>
      </p:sp>
      <p:sp>
        <p:nvSpPr>
          <p:cNvPr id="3" name="Content Placeholder 2"/>
          <p:cNvSpPr>
            <a:spLocks noGrp="1"/>
          </p:cNvSpPr>
          <p:nvPr>
            <p:ph sz="half" idx="1"/>
          </p:nvPr>
        </p:nvSpPr>
        <p:spPr>
          <a:xfrm>
            <a:off x="623098" y="1737360"/>
            <a:ext cx="6585395" cy="2932495"/>
          </a:xfrm>
        </p:spPr>
        <p:txBody>
          <a:bodyPr/>
          <a:lstStyle>
            <a:lvl1pPr marL="409644" indent="-409644">
              <a:lnSpc>
                <a:spcPct val="90000"/>
              </a:lnSpc>
              <a:buSzPct val="80000"/>
              <a:buFont typeface="Arial" pitchFamily="34" charset="0"/>
              <a:buChar char="•"/>
              <a:defRPr sz="3800"/>
            </a:lvl1pPr>
            <a:lvl2pPr marL="752601" indent="-342957">
              <a:lnSpc>
                <a:spcPct val="90000"/>
              </a:lnSpc>
              <a:buSzPct val="80000"/>
              <a:buFont typeface="Arial" pitchFamily="34" charset="0"/>
              <a:buChar char="•"/>
              <a:defRPr sz="3400"/>
            </a:lvl2pPr>
            <a:lvl3pPr marL="1097463" indent="-344863">
              <a:lnSpc>
                <a:spcPct val="90000"/>
              </a:lnSpc>
              <a:buSzPct val="80000"/>
              <a:buFont typeface="Arial" pitchFamily="34" charset="0"/>
              <a:buChar char="•"/>
              <a:defRPr sz="2900"/>
            </a:lvl3pPr>
            <a:lvl4pPr marL="2055838" indent="-270555">
              <a:lnSpc>
                <a:spcPct val="90000"/>
              </a:lnSpc>
              <a:buSzPct val="80000"/>
              <a:buFont typeface="Arial" pitchFamily="34" charset="0"/>
              <a:buChar char="•"/>
              <a:defRPr sz="2400"/>
            </a:lvl4pPr>
            <a:lvl5pPr marL="2334015" indent="-278176">
              <a:lnSpc>
                <a:spcPct val="90000"/>
              </a:lnSpc>
              <a:buSzPct val="80000"/>
              <a:buFont typeface="Arial" pitchFamily="34" charset="0"/>
              <a:buChar char="•"/>
              <a:defRPr sz="24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420002" y="1737360"/>
            <a:ext cx="6585395" cy="2932495"/>
          </a:xfrm>
        </p:spPr>
        <p:txBody>
          <a:bodyPr/>
          <a:lstStyle>
            <a:lvl1pPr marL="548731" indent="-548731">
              <a:lnSpc>
                <a:spcPct val="90000"/>
              </a:lnSpc>
              <a:buSzPct val="80000"/>
              <a:buFont typeface="Arial" pitchFamily="34" charset="0"/>
              <a:buChar char="•"/>
              <a:defRPr lang="en-US" sz="3800" kern="1200" dirty="0" smtClean="0">
                <a:gradFill>
                  <a:gsLst>
                    <a:gs pos="0">
                      <a:srgbClr val="595959"/>
                    </a:gs>
                    <a:gs pos="86000">
                      <a:srgbClr val="595959"/>
                    </a:gs>
                  </a:gsLst>
                  <a:lin ang="5400000" scaled="0"/>
                </a:gradFill>
                <a:latin typeface="+mn-lt"/>
                <a:ea typeface="+mn-ea"/>
                <a:cs typeface="+mn-cs"/>
              </a:defRPr>
            </a:lvl1pPr>
            <a:lvl2pPr marL="958375" indent="-548731">
              <a:lnSpc>
                <a:spcPct val="90000"/>
              </a:lnSpc>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1164148" indent="-411549">
              <a:lnSpc>
                <a:spcPct val="90000"/>
              </a:lnSpc>
              <a:buSzPct val="80000"/>
              <a:buFont typeface="Arial" pitchFamily="34" charset="0"/>
              <a:buChar char="•"/>
              <a:defRPr lang="en-US" sz="2900" kern="1200" dirty="0" smtClean="0">
                <a:gradFill>
                  <a:gsLst>
                    <a:gs pos="0">
                      <a:srgbClr val="595959"/>
                    </a:gs>
                    <a:gs pos="86000">
                      <a:srgbClr val="595959"/>
                    </a:gs>
                  </a:gsLst>
                  <a:lin ang="5400000" scaled="0"/>
                </a:gradFill>
                <a:latin typeface="+mn-lt"/>
                <a:ea typeface="+mn-ea"/>
                <a:cs typeface="+mn-cs"/>
              </a:defRPr>
            </a:lvl3pPr>
            <a:lvl4pPr marL="2196832" indent="-411549">
              <a:lnSpc>
                <a:spcPct val="90000"/>
              </a:lnSpc>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4pPr>
            <a:lvl5pPr marL="2467387" indent="-411549">
              <a:lnSpc>
                <a:spcPct val="90000"/>
              </a:lnSpc>
              <a:buSzPct val="80000"/>
              <a:buFont typeface="Arial" pitchFamily="34" charset="0"/>
              <a:buChar char="•"/>
              <a:defRPr lang="en-US" sz="2400" kern="1200" dirty="0">
                <a:gradFill>
                  <a:gsLst>
                    <a:gs pos="0">
                      <a:srgbClr val="595959"/>
                    </a:gs>
                    <a:gs pos="86000">
                      <a:srgbClr val="595959"/>
                    </a:gs>
                  </a:gsLst>
                  <a:lin ang="5400000" scaled="0"/>
                </a:gradFill>
                <a:latin typeface="+mn-lt"/>
                <a:ea typeface="+mn-ea"/>
                <a:cs typeface="+mn-cs"/>
              </a:defRPr>
            </a:lvl5pPr>
            <a:lvl6pPr>
              <a:defRPr sz="2200"/>
            </a:lvl6pPr>
            <a:lvl7pPr>
              <a:defRPr sz="2200"/>
            </a:lvl7pPr>
            <a:lvl8pPr>
              <a:defRPr sz="2200"/>
            </a:lvl8pPr>
            <a:lvl9pPr>
              <a:defRPr sz="2200"/>
            </a:lvl9pPr>
          </a:lstStyle>
          <a:p>
            <a:pPr marL="409644" lvl="0" indent="-409644" algn="l" defTabSz="1097418" rtl="0" eaLnBrk="1" latinLnBrk="0" hangingPunct="1">
              <a:lnSpc>
                <a:spcPct val="90000"/>
              </a:lnSpc>
              <a:spcBef>
                <a:spcPct val="20000"/>
              </a:spcBef>
              <a:buSzPct val="80000"/>
              <a:buFont typeface="Arial" pitchFamily="34" charset="0"/>
              <a:buChar char="•"/>
            </a:pPr>
            <a:r>
              <a:rPr lang="en-US" smtClean="0"/>
              <a:t>Click to edit Master text styles</a:t>
            </a:r>
          </a:p>
          <a:p>
            <a:pPr marL="409644" lvl="1" indent="-409644" algn="l" defTabSz="1097418" rtl="0" eaLnBrk="1" latinLnBrk="0" hangingPunct="1">
              <a:lnSpc>
                <a:spcPct val="90000"/>
              </a:lnSpc>
              <a:spcBef>
                <a:spcPct val="20000"/>
              </a:spcBef>
              <a:buSzPct val="80000"/>
              <a:buFont typeface="Arial" pitchFamily="34" charset="0"/>
              <a:buChar char="•"/>
            </a:pPr>
            <a:r>
              <a:rPr lang="en-US" smtClean="0"/>
              <a:t>Second level</a:t>
            </a:r>
          </a:p>
          <a:p>
            <a:pPr marL="409644" lvl="2" indent="-409644" algn="l" defTabSz="1097418" rtl="0" eaLnBrk="1" latinLnBrk="0" hangingPunct="1">
              <a:lnSpc>
                <a:spcPct val="90000"/>
              </a:lnSpc>
              <a:spcBef>
                <a:spcPct val="20000"/>
              </a:spcBef>
              <a:buSzPct val="80000"/>
              <a:buFont typeface="Arial" pitchFamily="34" charset="0"/>
              <a:buChar char="•"/>
            </a:pPr>
            <a:r>
              <a:rPr lang="en-US" smtClean="0"/>
              <a:t>Third level</a:t>
            </a:r>
          </a:p>
          <a:p>
            <a:pPr marL="409644" lvl="3" indent="-409644" algn="l" defTabSz="1097418" rtl="0" eaLnBrk="1" latinLnBrk="0" hangingPunct="1">
              <a:lnSpc>
                <a:spcPct val="90000"/>
              </a:lnSpc>
              <a:spcBef>
                <a:spcPct val="20000"/>
              </a:spcBef>
              <a:buSzPct val="80000"/>
              <a:buFont typeface="Arial" pitchFamily="34" charset="0"/>
              <a:buChar char="•"/>
            </a:pPr>
            <a:r>
              <a:rPr lang="en-US" smtClean="0"/>
              <a:t>Fourth level</a:t>
            </a:r>
          </a:p>
          <a:p>
            <a:pPr marL="409644" lvl="4" indent="-409644" algn="l" defTabSz="1097418" rtl="0" eaLnBrk="1" latinLnBrk="0" hangingPunct="1">
              <a:lnSpc>
                <a:spcPct val="90000"/>
              </a:lnSpc>
              <a:spcBef>
                <a:spcPct val="20000"/>
              </a:spcBef>
              <a:buSzPct val="80000"/>
              <a:buFont typeface="Arial" pitchFamily="34" charset="0"/>
              <a:buChar char="•"/>
            </a:pPr>
            <a:r>
              <a:rPr lang="en-US" smtClean="0"/>
              <a:t>Fifth level</a:t>
            </a:r>
            <a:endParaRPr lang="en-US" dirty="0"/>
          </a:p>
        </p:txBody>
      </p:sp>
      <p:pic>
        <p:nvPicPr>
          <p:cNvPr id="5" name="Picture 4"/>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4" y="7647056"/>
            <a:ext cx="2018831" cy="234601"/>
          </a:xfrm>
          <a:prstGeom prst="rect">
            <a:avLst/>
          </a:prstGeom>
        </p:spPr>
      </p:pic>
      <p:pic>
        <p:nvPicPr>
          <p:cNvPr id="6" name="Picture 5"/>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6" y="7613934"/>
            <a:ext cx="1646349" cy="524227"/>
          </a:xfrm>
          <a:prstGeom prst="rect">
            <a:avLst/>
          </a:prstGeom>
        </p:spPr>
      </p:pic>
    </p:spTree>
    <p:extLst>
      <p:ext uri="{BB962C8B-B14F-4D97-AF65-F5344CB8AC3E}">
        <p14:creationId xmlns:p14="http://schemas.microsoft.com/office/powerpoint/2010/main" val="2757567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3097" y="274321"/>
            <a:ext cx="13382301" cy="897476"/>
          </a:xfrm>
        </p:spPr>
        <p:txBody>
          <a:bodyPr/>
          <a:lstStyle>
            <a:lvl1pPr>
              <a:defRPr sz="6500"/>
            </a:lvl1pPr>
          </a:lstStyle>
          <a:p>
            <a:r>
              <a:rPr lang="en-US" smtClean="0"/>
              <a:t>Click to edit Master title style</a:t>
            </a:r>
            <a:endParaRPr lang="en-US" dirty="0"/>
          </a:p>
        </p:txBody>
      </p:sp>
      <p:sp>
        <p:nvSpPr>
          <p:cNvPr id="3" name="Text Placeholder 2"/>
          <p:cNvSpPr>
            <a:spLocks noGrp="1"/>
          </p:cNvSpPr>
          <p:nvPr>
            <p:ph type="body" idx="1"/>
          </p:nvPr>
        </p:nvSpPr>
        <p:spPr>
          <a:xfrm>
            <a:off x="623098" y="1737360"/>
            <a:ext cx="6585395" cy="531838"/>
          </a:xfrm>
        </p:spPr>
        <p:txBody>
          <a:bodyPr anchor="b"/>
          <a:lstStyle>
            <a:lvl1pPr marL="0" indent="0">
              <a:lnSpc>
                <a:spcPct val="90000"/>
              </a:lnSpc>
              <a:spcBef>
                <a:spcPts val="0"/>
              </a:spcBef>
              <a:buNone/>
              <a:defRPr sz="3800" b="0">
                <a:latin typeface="Segoe UI Light" pitchFamily="34" charset="0"/>
              </a:defRPr>
            </a:lvl1pPr>
            <a:lvl2pPr marL="548710" indent="0">
              <a:buNone/>
              <a:defRPr sz="2400" b="1"/>
            </a:lvl2pPr>
            <a:lvl3pPr marL="1097418" indent="0">
              <a:buNone/>
              <a:defRPr sz="2200" b="1"/>
            </a:lvl3pPr>
            <a:lvl4pPr marL="1646128" indent="0">
              <a:buNone/>
              <a:defRPr sz="1900" b="1"/>
            </a:lvl4pPr>
            <a:lvl5pPr marL="2194838" indent="0">
              <a:buNone/>
              <a:defRPr sz="1900" b="1"/>
            </a:lvl5pPr>
            <a:lvl6pPr marL="2743548" indent="0">
              <a:buNone/>
              <a:defRPr sz="1900" b="1"/>
            </a:lvl6pPr>
            <a:lvl7pPr marL="3292257" indent="0">
              <a:buNone/>
              <a:defRPr sz="1900" b="1"/>
            </a:lvl7pPr>
            <a:lvl8pPr marL="3840966" indent="0">
              <a:buNone/>
              <a:defRPr sz="1900" b="1"/>
            </a:lvl8pPr>
            <a:lvl9pPr marL="4389676"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609600" y="2720155"/>
            <a:ext cx="6583680" cy="2334178"/>
          </a:xfrm>
        </p:spPr>
        <p:txBody>
          <a:bodyPr/>
          <a:lstStyle>
            <a:lvl1pPr marL="483951" indent="-483951">
              <a:buSzPct val="80000"/>
              <a:buFont typeface="Arial" pitchFamily="34" charset="0"/>
              <a:buChar char="•"/>
              <a:defRPr sz="3400"/>
            </a:lvl1pPr>
            <a:lvl2pPr marL="893595" indent="-386780">
              <a:buSzPct val="80000"/>
              <a:buFont typeface="Arial" pitchFamily="34" charset="0"/>
              <a:buChar char="•"/>
              <a:defRPr sz="3400"/>
            </a:lvl2pPr>
            <a:lvl3pPr marL="1232741" indent="-339147" defTabSz="1236552">
              <a:buSzPct val="80000"/>
              <a:buFont typeface="Arial" pitchFamily="34" charset="0"/>
              <a:buChar char="•"/>
              <a:defRPr sz="2900"/>
            </a:lvl3pPr>
            <a:lvl4pPr marL="1581414" indent="-344863">
              <a:buSzPct val="80000"/>
              <a:buFont typeface="Arial" pitchFamily="34" charset="0"/>
              <a:buChar char="•"/>
              <a:defRPr sz="2400"/>
            </a:lvl4pPr>
            <a:lvl5pPr marL="1850064" indent="-268650">
              <a:buSzPct val="80000"/>
              <a:buFont typeface="Arial" pitchFamily="34" charset="0"/>
              <a:buChar char="•"/>
              <a:defRPr sz="24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420002" y="1737360"/>
            <a:ext cx="6585395" cy="531838"/>
          </a:xfrm>
        </p:spPr>
        <p:txBody>
          <a:bodyPr anchor="b"/>
          <a:lstStyle>
            <a:lvl1pPr marL="0" indent="0">
              <a:lnSpc>
                <a:spcPct val="90000"/>
              </a:lnSpc>
              <a:spcBef>
                <a:spcPts val="0"/>
              </a:spcBef>
              <a:buNone/>
              <a:defRPr sz="3800" b="0">
                <a:latin typeface="Segoe UI Light" pitchFamily="34" charset="0"/>
              </a:defRPr>
            </a:lvl1pPr>
            <a:lvl2pPr marL="548710" indent="0">
              <a:buNone/>
              <a:defRPr sz="2400" b="1"/>
            </a:lvl2pPr>
            <a:lvl3pPr marL="1097418" indent="0">
              <a:buNone/>
              <a:defRPr sz="2200" b="1"/>
            </a:lvl3pPr>
            <a:lvl4pPr marL="1646128" indent="0">
              <a:buNone/>
              <a:defRPr sz="1900" b="1"/>
            </a:lvl4pPr>
            <a:lvl5pPr marL="2194838" indent="0">
              <a:buNone/>
              <a:defRPr sz="1900" b="1"/>
            </a:lvl5pPr>
            <a:lvl6pPr marL="2743548" indent="0">
              <a:buNone/>
              <a:defRPr sz="1900" b="1"/>
            </a:lvl6pPr>
            <a:lvl7pPr marL="3292257" indent="0">
              <a:buNone/>
              <a:defRPr sz="1900" b="1"/>
            </a:lvl7pPr>
            <a:lvl8pPr marL="3840966" indent="0">
              <a:buNone/>
              <a:defRPr sz="1900" b="1"/>
            </a:lvl8pPr>
            <a:lvl9pPr marL="4389676"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7420002" y="2720155"/>
            <a:ext cx="6585395" cy="2334178"/>
          </a:xfrm>
        </p:spPr>
        <p:txBody>
          <a:bodyPr/>
          <a:lstStyle>
            <a:lvl1pPr marL="355644" indent="-355644">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1pPr>
            <a:lvl2pPr marL="548731" indent="-548731">
              <a:buSzPct val="80000"/>
              <a:buFont typeface="Arial" pitchFamily="34" charset="0"/>
              <a:buChar char="•"/>
              <a:defRPr lang="en-US" sz="3400" kern="1200" dirty="0" smtClean="0">
                <a:gradFill>
                  <a:gsLst>
                    <a:gs pos="0">
                      <a:srgbClr val="595959"/>
                    </a:gs>
                    <a:gs pos="86000">
                      <a:srgbClr val="595959"/>
                    </a:gs>
                  </a:gsLst>
                  <a:lin ang="5400000" scaled="0"/>
                </a:gradFill>
                <a:latin typeface="+mn-lt"/>
                <a:ea typeface="+mn-ea"/>
                <a:cs typeface="+mn-cs"/>
              </a:defRPr>
            </a:lvl2pPr>
            <a:lvl3pPr marL="918363" indent="-411549">
              <a:buSzPct val="80000"/>
              <a:buFont typeface="Arial" pitchFamily="34" charset="0"/>
              <a:buChar char="•"/>
              <a:defRPr lang="en-US" sz="2900" kern="1200" dirty="0" smtClean="0">
                <a:gradFill>
                  <a:gsLst>
                    <a:gs pos="0">
                      <a:srgbClr val="595959"/>
                    </a:gs>
                    <a:gs pos="86000">
                      <a:srgbClr val="595959"/>
                    </a:gs>
                  </a:gsLst>
                  <a:lin ang="5400000" scaled="0"/>
                </a:gradFill>
                <a:latin typeface="+mn-lt"/>
                <a:ea typeface="+mn-ea"/>
                <a:cs typeface="+mn-cs"/>
              </a:defRPr>
            </a:lvl3pPr>
            <a:lvl4pPr marL="1648099" indent="-411549">
              <a:buSzPct val="80000"/>
              <a:buFont typeface="Arial" pitchFamily="34" charset="0"/>
              <a:buChar char="•"/>
              <a:defRPr lang="en-US" sz="2400" kern="1200" dirty="0" smtClean="0">
                <a:gradFill>
                  <a:gsLst>
                    <a:gs pos="0">
                      <a:srgbClr val="595959"/>
                    </a:gs>
                    <a:gs pos="86000">
                      <a:srgbClr val="595959"/>
                    </a:gs>
                  </a:gsLst>
                  <a:lin ang="5400000" scaled="0"/>
                </a:gradFill>
                <a:latin typeface="+mn-lt"/>
                <a:ea typeface="+mn-ea"/>
                <a:cs typeface="+mn-cs"/>
              </a:defRPr>
            </a:lvl4pPr>
            <a:lvl5pPr marL="1305143" indent="-411549">
              <a:buSzPct val="80000"/>
              <a:buFont typeface="Arial" pitchFamily="34" charset="0"/>
              <a:buChar char="•"/>
              <a:defRPr lang="en-US" sz="2400" kern="1200" dirty="0">
                <a:gradFill>
                  <a:gsLst>
                    <a:gs pos="0">
                      <a:srgbClr val="595959"/>
                    </a:gs>
                    <a:gs pos="86000">
                      <a:srgbClr val="595959"/>
                    </a:gs>
                  </a:gsLst>
                  <a:lin ang="5400000" scaled="0"/>
                </a:gradFill>
                <a:latin typeface="+mn-lt"/>
                <a:ea typeface="+mn-ea"/>
                <a:cs typeface="+mn-cs"/>
              </a:defRPr>
            </a:lvl5pPr>
            <a:lvl6pPr marL="1648099" indent="-411549">
              <a:defRPr sz="1900"/>
            </a:lvl6pPr>
            <a:lvl7pPr marL="1924371" indent="-342957">
              <a:defRPr sz="1900"/>
            </a:lvl7pPr>
            <a:lvl8pPr>
              <a:defRPr sz="1900"/>
            </a:lvl8pPr>
            <a:lvl9pPr>
              <a:defRPr sz="1900"/>
            </a:lvl9pPr>
          </a:lstStyle>
          <a:p>
            <a:pPr marL="483951" lvl="0" indent="-483951" algn="l" defTabSz="1097418" rtl="0" eaLnBrk="1" latinLnBrk="0" hangingPunct="1">
              <a:lnSpc>
                <a:spcPct val="90000"/>
              </a:lnSpc>
              <a:spcBef>
                <a:spcPct val="20000"/>
              </a:spcBef>
              <a:buSzPct val="80000"/>
            </a:pPr>
            <a:r>
              <a:rPr lang="en-US" smtClean="0"/>
              <a:t>Click to edit Master text styles</a:t>
            </a:r>
          </a:p>
          <a:p>
            <a:pPr marL="483951" lvl="1" indent="-483951" algn="l" defTabSz="1097418" rtl="0" eaLnBrk="1" latinLnBrk="0" hangingPunct="1">
              <a:lnSpc>
                <a:spcPct val="90000"/>
              </a:lnSpc>
              <a:spcBef>
                <a:spcPct val="20000"/>
              </a:spcBef>
              <a:buSzPct val="80000"/>
            </a:pPr>
            <a:r>
              <a:rPr lang="en-US" smtClean="0"/>
              <a:t>Second level</a:t>
            </a:r>
          </a:p>
          <a:p>
            <a:pPr marL="483951" lvl="2" indent="-483951" algn="l" defTabSz="1097418" rtl="0" eaLnBrk="1" latinLnBrk="0" hangingPunct="1">
              <a:lnSpc>
                <a:spcPct val="90000"/>
              </a:lnSpc>
              <a:spcBef>
                <a:spcPct val="20000"/>
              </a:spcBef>
              <a:buSzPct val="80000"/>
            </a:pPr>
            <a:r>
              <a:rPr lang="en-US" smtClean="0"/>
              <a:t>Third level</a:t>
            </a:r>
          </a:p>
          <a:p>
            <a:pPr marL="483951" lvl="3" indent="-483951" algn="l" defTabSz="1097418" rtl="0" eaLnBrk="1" latinLnBrk="0" hangingPunct="1">
              <a:lnSpc>
                <a:spcPct val="90000"/>
              </a:lnSpc>
              <a:spcBef>
                <a:spcPct val="20000"/>
              </a:spcBef>
              <a:buSzPct val="80000"/>
            </a:pPr>
            <a:r>
              <a:rPr lang="en-US" smtClean="0"/>
              <a:t>Fourth level</a:t>
            </a:r>
          </a:p>
          <a:p>
            <a:pPr marL="483951" lvl="4" indent="-483951" algn="l" defTabSz="1097418" rtl="0" eaLnBrk="1" latinLnBrk="0" hangingPunct="1">
              <a:lnSpc>
                <a:spcPct val="90000"/>
              </a:lnSpc>
              <a:spcBef>
                <a:spcPct val="20000"/>
              </a:spcBef>
              <a:buSzPct val="80000"/>
            </a:pPr>
            <a:r>
              <a:rPr lang="en-US" smtClean="0"/>
              <a:t>Fifth level</a:t>
            </a:r>
            <a:endParaRPr lang="en-US" dirty="0"/>
          </a:p>
        </p:txBody>
      </p:sp>
      <p:pic>
        <p:nvPicPr>
          <p:cNvPr id="7" name="Picture 6"/>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4" y="7647056"/>
            <a:ext cx="2018831" cy="234601"/>
          </a:xfrm>
          <a:prstGeom prst="rect">
            <a:avLst/>
          </a:prstGeom>
        </p:spPr>
      </p:pic>
      <p:pic>
        <p:nvPicPr>
          <p:cNvPr id="8" name="Picture 7"/>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6" y="7613934"/>
            <a:ext cx="1646349" cy="524227"/>
          </a:xfrm>
          <a:prstGeom prst="rect">
            <a:avLst/>
          </a:prstGeom>
        </p:spPr>
      </p:pic>
    </p:spTree>
    <p:extLst>
      <p:ext uri="{BB962C8B-B14F-4D97-AF65-F5344CB8AC3E}">
        <p14:creationId xmlns:p14="http://schemas.microsoft.com/office/powerpoint/2010/main" val="20397499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3097" y="274321"/>
            <a:ext cx="13382301" cy="897476"/>
          </a:xfrm>
        </p:spPr>
        <p:txBody>
          <a:bodyPr/>
          <a:lstStyle>
            <a:lvl1pPr>
              <a:defRPr sz="6500"/>
            </a:lvl1pPr>
          </a:lstStyle>
          <a:p>
            <a:r>
              <a:rPr lang="en-US" smtClean="0"/>
              <a:t>Click to edit Master title style</a:t>
            </a:r>
            <a:endParaRPr lang="en-US" dirty="0"/>
          </a:p>
        </p:txBody>
      </p:sp>
      <p:pic>
        <p:nvPicPr>
          <p:cNvPr id="3" name="Picture 2"/>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4" y="7647056"/>
            <a:ext cx="2018831" cy="234601"/>
          </a:xfrm>
          <a:prstGeom prst="rect">
            <a:avLst/>
          </a:prstGeom>
        </p:spPr>
      </p:pic>
      <p:pic>
        <p:nvPicPr>
          <p:cNvPr id="4" name="Picture 3"/>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6" y="7613934"/>
            <a:ext cx="1646349" cy="524227"/>
          </a:xfrm>
          <a:prstGeom prst="rect">
            <a:avLst/>
          </a:prstGeom>
        </p:spPr>
      </p:pic>
    </p:spTree>
    <p:extLst>
      <p:ext uri="{BB962C8B-B14F-4D97-AF65-F5344CB8AC3E}">
        <p14:creationId xmlns:p14="http://schemas.microsoft.com/office/powerpoint/2010/main" val="25657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prstClr val="black"/>
              <a:schemeClr val="tx2">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22564" y="7647056"/>
            <a:ext cx="2018831" cy="234601"/>
          </a:xfrm>
          <a:prstGeom prst="rect">
            <a:avLst/>
          </a:prstGeom>
        </p:spPr>
      </p:pic>
      <p:pic>
        <p:nvPicPr>
          <p:cNvPr id="3" name="Picture 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2711566" y="7613934"/>
            <a:ext cx="1646349" cy="524227"/>
          </a:xfrm>
          <a:prstGeom prst="rect">
            <a:avLst/>
          </a:prstGeom>
        </p:spPr>
      </p:pic>
    </p:spTree>
    <p:extLst>
      <p:ext uri="{BB962C8B-B14F-4D97-AF65-F5344CB8AC3E}">
        <p14:creationId xmlns:p14="http://schemas.microsoft.com/office/powerpoint/2010/main" val="3222134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19" name="Rectangle 18"/>
          <p:cNvSpPr/>
          <p:nvPr/>
        </p:nvSpPr>
        <p:spPr bwMode="auto">
          <a:xfrm>
            <a:off x="623098" y="1737360"/>
            <a:ext cx="13382299" cy="6217920"/>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703" tIns="54853" rIns="109703" bIns="54853" numCol="1" spcCol="0" rtlCol="0" anchor="ctr" anchorCtr="0" compatLnSpc="1">
            <a:prstTxWarp prst="textNoShape">
              <a:avLst/>
            </a:prstTxWarp>
          </a:bodyPr>
          <a:lstStyle/>
          <a:p>
            <a:pPr algn="ctr" defTabSz="1096728" fontAlgn="base">
              <a:spcBef>
                <a:spcPct val="0"/>
              </a:spcBef>
              <a:spcAft>
                <a:spcPct val="0"/>
              </a:spcAft>
            </a:pPr>
            <a:endParaRPr lang="en-US" sz="2600" dirty="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lvl1pPr algn="l" defTabSz="1097418" rtl="0" eaLnBrk="1" latinLnBrk="0" hangingPunct="1">
              <a:lnSpc>
                <a:spcPct val="90000"/>
              </a:lnSpc>
              <a:spcBef>
                <a:spcPct val="0"/>
              </a:spcBef>
              <a:buNone/>
              <a:defRPr lang="en-US" sz="6500" b="0" kern="1200" cap="none" spc="-120" baseline="0" dirty="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a:lstStyle>
          <a:p>
            <a:r>
              <a:rPr lang="en-US" smtClean="0"/>
              <a:t>Click to edit Master title style</a:t>
            </a:r>
            <a:endParaRPr lang="en-US" dirty="0"/>
          </a:p>
        </p:txBody>
      </p:sp>
      <p:sp>
        <p:nvSpPr>
          <p:cNvPr id="5" name="Text Placeholder 4"/>
          <p:cNvSpPr>
            <a:spLocks noGrp="1"/>
          </p:cNvSpPr>
          <p:nvPr>
            <p:ph type="body" sz="quarter" idx="11"/>
          </p:nvPr>
        </p:nvSpPr>
        <p:spPr>
          <a:xfrm>
            <a:off x="4169651" y="4101193"/>
            <a:ext cx="8336545" cy="1490254"/>
          </a:xfrm>
        </p:spPr>
        <p:txBody>
          <a:bodyPr lIns="219493" tIns="219493" anchor="ctr" anchorCtr="0"/>
          <a:lstStyle>
            <a:lvl1pPr marL="689725" indent="-685914">
              <a:spcAft>
                <a:spcPts val="1440"/>
              </a:spcAft>
              <a:buNone/>
              <a:defRPr lang="en-US" sz="5300" kern="1200" spc="-120" baseline="0" dirty="0" smtClean="0">
                <a:gradFill>
                  <a:gsLst>
                    <a:gs pos="0">
                      <a:srgbClr val="595959"/>
                    </a:gs>
                    <a:gs pos="86000">
                      <a:srgbClr val="595959"/>
                    </a:gs>
                  </a:gsLst>
                  <a:lin ang="5400000" scaled="0"/>
                </a:gradFill>
                <a:latin typeface="Segoe UI Light" pitchFamily="34" charset="0"/>
                <a:ea typeface="+mn-ea"/>
                <a:cs typeface="+mn-cs"/>
              </a:defRPr>
            </a:lvl1pPr>
            <a:lvl2pPr>
              <a:defRPr lang="en-US" sz="2900" kern="1200" spc="-60" baseline="0" dirty="0">
                <a:gradFill>
                  <a:gsLst>
                    <a:gs pos="0">
                      <a:srgbClr val="595959"/>
                    </a:gs>
                    <a:gs pos="86000">
                      <a:srgbClr val="595959"/>
                    </a:gs>
                  </a:gsLst>
                  <a:lin ang="5400000" scaled="0"/>
                </a:gradFill>
                <a:latin typeface="+mn-lt"/>
                <a:ea typeface="+mn-ea"/>
                <a:cs typeface="+mn-cs"/>
              </a:defRPr>
            </a:lvl2pPr>
          </a:lstStyle>
          <a:p>
            <a:pPr marL="3811" lvl="0" indent="0" algn="l" defTabSz="1097418" rtl="0" eaLnBrk="1" latinLnBrk="0" hangingPunct="1">
              <a:lnSpc>
                <a:spcPct val="90000"/>
              </a:lnSpc>
              <a:spcBef>
                <a:spcPts val="0"/>
              </a:spcBef>
              <a:spcAft>
                <a:spcPts val="1080"/>
              </a:spcAft>
              <a:buSzPct val="80000"/>
            </a:pPr>
            <a:r>
              <a:rPr lang="en-US" smtClean="0"/>
              <a:t>Click to edit Master text styles</a:t>
            </a:r>
          </a:p>
          <a:p>
            <a:pPr marL="3811" lvl="1" indent="0" algn="l" defTabSz="1097418" rtl="0" eaLnBrk="1" latinLnBrk="0" hangingPunct="1">
              <a:lnSpc>
                <a:spcPct val="90000"/>
              </a:lnSpc>
              <a:spcBef>
                <a:spcPts val="0"/>
              </a:spcBef>
              <a:spcAft>
                <a:spcPts val="1080"/>
              </a:spcAft>
              <a:buSzPct val="80000"/>
            </a:pPr>
            <a:r>
              <a:rPr lang="en-US" smtClean="0"/>
              <a:t>Second level</a:t>
            </a:r>
          </a:p>
        </p:txBody>
      </p:sp>
      <p:sp>
        <p:nvSpPr>
          <p:cNvPr id="18" name="Freeform 105"/>
          <p:cNvSpPr>
            <a:spLocks/>
          </p:cNvSpPr>
          <p:nvPr/>
        </p:nvSpPr>
        <p:spPr bwMode="black">
          <a:xfrm>
            <a:off x="1440583" y="2560320"/>
            <a:ext cx="2238655" cy="4572000"/>
          </a:xfrm>
          <a:custGeom>
            <a:avLst/>
            <a:gdLst>
              <a:gd name="T0" fmla="*/ 38 w 42"/>
              <a:gd name="T1" fmla="*/ 23 h 86"/>
              <a:gd name="T2" fmla="*/ 35 w 42"/>
              <a:gd name="T3" fmla="*/ 27 h 86"/>
              <a:gd name="T4" fmla="*/ 35 w 42"/>
              <a:gd name="T5" fmla="*/ 65 h 86"/>
              <a:gd name="T6" fmla="*/ 21 w 42"/>
              <a:gd name="T7" fmla="*/ 79 h 86"/>
              <a:gd name="T8" fmla="*/ 7 w 42"/>
              <a:gd name="T9" fmla="*/ 65 h 86"/>
              <a:gd name="T10" fmla="*/ 7 w 42"/>
              <a:gd name="T11" fmla="*/ 16 h 86"/>
              <a:gd name="T12" fmla="*/ 16 w 42"/>
              <a:gd name="T13" fmla="*/ 7 h 86"/>
              <a:gd name="T14" fmla="*/ 25 w 42"/>
              <a:gd name="T15" fmla="*/ 16 h 86"/>
              <a:gd name="T16" fmla="*/ 25 w 42"/>
              <a:gd name="T17" fmla="*/ 16 h 86"/>
              <a:gd name="T18" fmla="*/ 25 w 42"/>
              <a:gd name="T19" fmla="*/ 54 h 86"/>
              <a:gd name="T20" fmla="*/ 22 w 42"/>
              <a:gd name="T21" fmla="*/ 58 h 86"/>
              <a:gd name="T22" fmla="*/ 18 w 42"/>
              <a:gd name="T23" fmla="*/ 54 h 86"/>
              <a:gd name="T24" fmla="*/ 18 w 42"/>
              <a:gd name="T25" fmla="*/ 25 h 86"/>
              <a:gd name="T26" fmla="*/ 14 w 42"/>
              <a:gd name="T27" fmla="*/ 22 h 86"/>
              <a:gd name="T28" fmla="*/ 11 w 42"/>
              <a:gd name="T29" fmla="*/ 25 h 86"/>
              <a:gd name="T30" fmla="*/ 11 w 42"/>
              <a:gd name="T31" fmla="*/ 54 h 86"/>
              <a:gd name="T32" fmla="*/ 22 w 42"/>
              <a:gd name="T33" fmla="*/ 65 h 86"/>
              <a:gd name="T34" fmla="*/ 32 w 42"/>
              <a:gd name="T35" fmla="*/ 54 h 86"/>
              <a:gd name="T36" fmla="*/ 32 w 42"/>
              <a:gd name="T37" fmla="*/ 16 h 86"/>
              <a:gd name="T38" fmla="*/ 32 w 42"/>
              <a:gd name="T39" fmla="*/ 16 h 86"/>
              <a:gd name="T40" fmla="*/ 16 w 42"/>
              <a:gd name="T41" fmla="*/ 0 h 86"/>
              <a:gd name="T42" fmla="*/ 0 w 42"/>
              <a:gd name="T43" fmla="*/ 16 h 86"/>
              <a:gd name="T44" fmla="*/ 0 w 42"/>
              <a:gd name="T45" fmla="*/ 65 h 86"/>
              <a:gd name="T46" fmla="*/ 21 w 42"/>
              <a:gd name="T47" fmla="*/ 86 h 86"/>
              <a:gd name="T48" fmla="*/ 42 w 42"/>
              <a:gd name="T49" fmla="*/ 65 h 86"/>
              <a:gd name="T50" fmla="*/ 42 w 42"/>
              <a:gd name="T51" fmla="*/ 65 h 86"/>
              <a:gd name="T52" fmla="*/ 42 w 42"/>
              <a:gd name="T53" fmla="*/ 27 h 86"/>
              <a:gd name="T54" fmla="*/ 38 w 42"/>
              <a:gd name="T55"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86">
                <a:moveTo>
                  <a:pt x="38" y="23"/>
                </a:moveTo>
                <a:cubicBezTo>
                  <a:pt x="36" y="23"/>
                  <a:pt x="35" y="25"/>
                  <a:pt x="35" y="27"/>
                </a:cubicBezTo>
                <a:cubicBezTo>
                  <a:pt x="35" y="65"/>
                  <a:pt x="35" y="65"/>
                  <a:pt x="35" y="65"/>
                </a:cubicBezTo>
                <a:cubicBezTo>
                  <a:pt x="35" y="73"/>
                  <a:pt x="29" y="79"/>
                  <a:pt x="21" y="79"/>
                </a:cubicBezTo>
                <a:cubicBezTo>
                  <a:pt x="13" y="79"/>
                  <a:pt x="7" y="73"/>
                  <a:pt x="7" y="65"/>
                </a:cubicBezTo>
                <a:cubicBezTo>
                  <a:pt x="7" y="16"/>
                  <a:pt x="7" y="16"/>
                  <a:pt x="7" y="16"/>
                </a:cubicBezTo>
                <a:cubicBezTo>
                  <a:pt x="7" y="11"/>
                  <a:pt x="11" y="7"/>
                  <a:pt x="16" y="7"/>
                </a:cubicBezTo>
                <a:cubicBezTo>
                  <a:pt x="21" y="7"/>
                  <a:pt x="25" y="11"/>
                  <a:pt x="25" y="16"/>
                </a:cubicBezTo>
                <a:cubicBezTo>
                  <a:pt x="25" y="16"/>
                  <a:pt x="25" y="16"/>
                  <a:pt x="25" y="16"/>
                </a:cubicBezTo>
                <a:cubicBezTo>
                  <a:pt x="25" y="54"/>
                  <a:pt x="25" y="54"/>
                  <a:pt x="25" y="54"/>
                </a:cubicBezTo>
                <a:cubicBezTo>
                  <a:pt x="25" y="56"/>
                  <a:pt x="23" y="58"/>
                  <a:pt x="22" y="58"/>
                </a:cubicBezTo>
                <a:cubicBezTo>
                  <a:pt x="20" y="58"/>
                  <a:pt x="18" y="56"/>
                  <a:pt x="18" y="54"/>
                </a:cubicBezTo>
                <a:cubicBezTo>
                  <a:pt x="18" y="25"/>
                  <a:pt x="18" y="25"/>
                  <a:pt x="18" y="25"/>
                </a:cubicBezTo>
                <a:cubicBezTo>
                  <a:pt x="18" y="23"/>
                  <a:pt x="16" y="22"/>
                  <a:pt x="14" y="22"/>
                </a:cubicBezTo>
                <a:cubicBezTo>
                  <a:pt x="12" y="22"/>
                  <a:pt x="11" y="23"/>
                  <a:pt x="11" y="25"/>
                </a:cubicBezTo>
                <a:cubicBezTo>
                  <a:pt x="11" y="54"/>
                  <a:pt x="11" y="54"/>
                  <a:pt x="11" y="54"/>
                </a:cubicBezTo>
                <a:cubicBezTo>
                  <a:pt x="11" y="60"/>
                  <a:pt x="16" y="65"/>
                  <a:pt x="22" y="65"/>
                </a:cubicBezTo>
                <a:cubicBezTo>
                  <a:pt x="27" y="65"/>
                  <a:pt x="32" y="60"/>
                  <a:pt x="32" y="54"/>
                </a:cubicBezTo>
                <a:cubicBezTo>
                  <a:pt x="32" y="16"/>
                  <a:pt x="32" y="16"/>
                  <a:pt x="32" y="16"/>
                </a:cubicBezTo>
                <a:cubicBezTo>
                  <a:pt x="32" y="16"/>
                  <a:pt x="32" y="16"/>
                  <a:pt x="32" y="16"/>
                </a:cubicBezTo>
                <a:cubicBezTo>
                  <a:pt x="32" y="7"/>
                  <a:pt x="25" y="0"/>
                  <a:pt x="16" y="0"/>
                </a:cubicBezTo>
                <a:cubicBezTo>
                  <a:pt x="7" y="0"/>
                  <a:pt x="0" y="7"/>
                  <a:pt x="0" y="16"/>
                </a:cubicBezTo>
                <a:cubicBezTo>
                  <a:pt x="0" y="65"/>
                  <a:pt x="0" y="65"/>
                  <a:pt x="0" y="65"/>
                </a:cubicBezTo>
                <a:cubicBezTo>
                  <a:pt x="0" y="77"/>
                  <a:pt x="10" y="86"/>
                  <a:pt x="21" y="86"/>
                </a:cubicBezTo>
                <a:cubicBezTo>
                  <a:pt x="33" y="86"/>
                  <a:pt x="42" y="77"/>
                  <a:pt x="42" y="65"/>
                </a:cubicBezTo>
                <a:cubicBezTo>
                  <a:pt x="42" y="65"/>
                  <a:pt x="42" y="65"/>
                  <a:pt x="42" y="65"/>
                </a:cubicBezTo>
                <a:cubicBezTo>
                  <a:pt x="42" y="27"/>
                  <a:pt x="42" y="27"/>
                  <a:pt x="42" y="27"/>
                </a:cubicBezTo>
                <a:cubicBezTo>
                  <a:pt x="42" y="25"/>
                  <a:pt x="40" y="23"/>
                  <a:pt x="38" y="23"/>
                </a:cubicBezTo>
              </a:path>
            </a:pathLst>
          </a:custGeom>
          <a:solidFill>
            <a:schemeClr val="accent2"/>
          </a:solidFill>
          <a:ln>
            <a:noFill/>
          </a:ln>
          <a:extLst/>
        </p:spPr>
        <p:txBody>
          <a:bodyPr vert="horz" wrap="square" lIns="98782" tIns="49392" rIns="98782" bIns="49392" numCol="1" anchor="t" anchorCtr="0" compatLnSpc="1">
            <a:prstTxWarp prst="textNoShape">
              <a:avLst/>
            </a:prstTxWarp>
          </a:bodyPr>
          <a:lstStyle/>
          <a:p>
            <a:pPr defTabSz="1463028"/>
            <a:endParaRPr lang="en-US" sz="1900">
              <a:solidFill>
                <a:srgbClr val="292929"/>
              </a:solidFill>
            </a:endParaRPr>
          </a:p>
        </p:txBody>
      </p:sp>
    </p:spTree>
    <p:extLst>
      <p:ext uri="{BB962C8B-B14F-4D97-AF65-F5344CB8AC3E}">
        <p14:creationId xmlns:p14="http://schemas.microsoft.com/office/powerpoint/2010/main" val="3396187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hf hd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0"/>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0" y="6756567"/>
            <a:ext cx="5047661" cy="553998"/>
          </a:xfrm>
        </p:spPr>
        <p:txBody>
          <a:bodyPr>
            <a:noAutofit/>
          </a:bodyPr>
          <a:lstStyle>
            <a:lvl1pPr marL="0" indent="0" algn="l" defTabSz="1097418"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710" indent="0" algn="ctr">
              <a:buNone/>
              <a:defRPr>
                <a:solidFill>
                  <a:schemeClr val="tx1">
                    <a:tint val="75000"/>
                  </a:schemeClr>
                </a:solidFill>
              </a:defRPr>
            </a:lvl2pPr>
            <a:lvl3pPr marL="1097418" indent="0" algn="ctr">
              <a:buNone/>
              <a:defRPr>
                <a:solidFill>
                  <a:schemeClr val="tx1">
                    <a:tint val="75000"/>
                  </a:schemeClr>
                </a:solidFill>
              </a:defRPr>
            </a:lvl3pPr>
            <a:lvl4pPr marL="1646128" indent="0" algn="ctr">
              <a:buNone/>
              <a:defRPr>
                <a:solidFill>
                  <a:schemeClr val="tx1">
                    <a:tint val="75000"/>
                  </a:schemeClr>
                </a:solidFill>
              </a:defRPr>
            </a:lvl4pPr>
            <a:lvl5pPr marL="2194838" indent="0" algn="ctr">
              <a:buNone/>
              <a:defRPr>
                <a:solidFill>
                  <a:schemeClr val="tx1">
                    <a:tint val="75000"/>
                  </a:schemeClr>
                </a:solidFill>
              </a:defRPr>
            </a:lvl5pPr>
            <a:lvl6pPr marL="2743548" indent="0" algn="ctr">
              <a:buNone/>
              <a:defRPr>
                <a:solidFill>
                  <a:schemeClr val="tx1">
                    <a:tint val="75000"/>
                  </a:schemeClr>
                </a:solidFill>
              </a:defRPr>
            </a:lvl6pPr>
            <a:lvl7pPr marL="3292257" indent="0" algn="ctr">
              <a:buNone/>
              <a:defRPr>
                <a:solidFill>
                  <a:schemeClr val="tx1">
                    <a:tint val="75000"/>
                  </a:schemeClr>
                </a:solidFill>
              </a:defRPr>
            </a:lvl7pPr>
            <a:lvl8pPr marL="3840966" indent="0" algn="ctr">
              <a:buNone/>
              <a:defRPr>
                <a:solidFill>
                  <a:schemeClr val="tx1">
                    <a:tint val="75000"/>
                  </a:schemeClr>
                </a:solidFill>
              </a:defRPr>
            </a:lvl8pPr>
            <a:lvl9pPr marL="438967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1"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1">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9258473" y="2563256"/>
            <a:ext cx="4200047" cy="2536870"/>
            <a:chOff x="1411369" y="3975421"/>
            <a:chExt cx="1714604" cy="1035908"/>
          </a:xfrm>
        </p:grpSpPr>
        <p:sp>
          <p:nvSpPr>
            <p:cNvPr id="12" name="Freeform 6"/>
            <p:cNvSpPr>
              <a:spLocks/>
            </p:cNvSpPr>
            <p:nvPr userDrawn="1"/>
          </p:nvSpPr>
          <p:spPr bwMode="auto">
            <a:xfrm>
              <a:off x="1900471" y="3975421"/>
              <a:ext cx="1225502" cy="656717"/>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097364"/>
              <a:endParaRPr lang="en-US" sz="2100">
                <a:solidFill>
                  <a:srgbClr val="292929"/>
                </a:solidFill>
              </a:endParaRPr>
            </a:p>
          </p:txBody>
        </p:sp>
        <p:sp>
          <p:nvSpPr>
            <p:cNvPr id="15" name="Freeform 7"/>
            <p:cNvSpPr>
              <a:spLocks/>
            </p:cNvSpPr>
            <p:nvPr userDrawn="1"/>
          </p:nvSpPr>
          <p:spPr bwMode="auto">
            <a:xfrm>
              <a:off x="1411369" y="4269433"/>
              <a:ext cx="1390368" cy="741896"/>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1097364"/>
              <a:endParaRPr lang="en-US" sz="2100">
                <a:solidFill>
                  <a:srgbClr val="292929"/>
                </a:solidFill>
              </a:endParaRPr>
            </a:p>
          </p:txBody>
        </p:sp>
      </p:grpSp>
    </p:spTree>
    <p:extLst>
      <p:ext uri="{BB962C8B-B14F-4D97-AF65-F5344CB8AC3E}">
        <p14:creationId xmlns:p14="http://schemas.microsoft.com/office/powerpoint/2010/main" val="16847384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0"/>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0" y="6756567"/>
            <a:ext cx="5047661" cy="553998"/>
          </a:xfrm>
        </p:spPr>
        <p:txBody>
          <a:bodyPr>
            <a:noAutofit/>
          </a:bodyPr>
          <a:lstStyle>
            <a:lvl1pPr marL="0" indent="0" algn="l" defTabSz="1097418"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710" indent="0" algn="ctr">
              <a:buNone/>
              <a:defRPr>
                <a:solidFill>
                  <a:schemeClr val="tx1">
                    <a:tint val="75000"/>
                  </a:schemeClr>
                </a:solidFill>
              </a:defRPr>
            </a:lvl2pPr>
            <a:lvl3pPr marL="1097418" indent="0" algn="ctr">
              <a:buNone/>
              <a:defRPr>
                <a:solidFill>
                  <a:schemeClr val="tx1">
                    <a:tint val="75000"/>
                  </a:schemeClr>
                </a:solidFill>
              </a:defRPr>
            </a:lvl3pPr>
            <a:lvl4pPr marL="1646128" indent="0" algn="ctr">
              <a:buNone/>
              <a:defRPr>
                <a:solidFill>
                  <a:schemeClr val="tx1">
                    <a:tint val="75000"/>
                  </a:schemeClr>
                </a:solidFill>
              </a:defRPr>
            </a:lvl4pPr>
            <a:lvl5pPr marL="2194838" indent="0" algn="ctr">
              <a:buNone/>
              <a:defRPr>
                <a:solidFill>
                  <a:schemeClr val="tx1">
                    <a:tint val="75000"/>
                  </a:schemeClr>
                </a:solidFill>
              </a:defRPr>
            </a:lvl5pPr>
            <a:lvl6pPr marL="2743548" indent="0" algn="ctr">
              <a:buNone/>
              <a:defRPr>
                <a:solidFill>
                  <a:schemeClr val="tx1">
                    <a:tint val="75000"/>
                  </a:schemeClr>
                </a:solidFill>
              </a:defRPr>
            </a:lvl6pPr>
            <a:lvl7pPr marL="3292257" indent="0" algn="ctr">
              <a:buNone/>
              <a:defRPr>
                <a:solidFill>
                  <a:schemeClr val="tx1">
                    <a:tint val="75000"/>
                  </a:schemeClr>
                </a:solidFill>
              </a:defRPr>
            </a:lvl7pPr>
            <a:lvl8pPr marL="3840966" indent="0" algn="ctr">
              <a:buNone/>
              <a:defRPr>
                <a:solidFill>
                  <a:schemeClr val="tx1">
                    <a:tint val="75000"/>
                  </a:schemeClr>
                </a:solidFill>
              </a:defRPr>
            </a:lvl8pPr>
            <a:lvl9pPr marL="438967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1"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4">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sp>
        <p:nvSpPr>
          <p:cNvPr id="8" name="Freeform 6"/>
          <p:cNvSpPr>
            <a:spLocks noEditPoints="1"/>
          </p:cNvSpPr>
          <p:nvPr/>
        </p:nvSpPr>
        <p:spPr bwMode="auto">
          <a:xfrm>
            <a:off x="9952936" y="2409713"/>
            <a:ext cx="2723602" cy="2603532"/>
          </a:xfrm>
          <a:custGeom>
            <a:avLst/>
            <a:gdLst>
              <a:gd name="T0" fmla="*/ 150 w 154"/>
              <a:gd name="T1" fmla="*/ 40 h 148"/>
              <a:gd name="T2" fmla="*/ 91 w 154"/>
              <a:gd name="T3" fmla="*/ 40 h 148"/>
              <a:gd name="T4" fmla="*/ 124 w 154"/>
              <a:gd name="T5" fmla="*/ 3 h 148"/>
              <a:gd name="T6" fmla="*/ 120 w 154"/>
              <a:gd name="T7" fmla="*/ 0 h 148"/>
              <a:gd name="T8" fmla="*/ 77 w 154"/>
              <a:gd name="T9" fmla="*/ 39 h 148"/>
              <a:gd name="T10" fmla="*/ 36 w 154"/>
              <a:gd name="T11" fmla="*/ 0 h 148"/>
              <a:gd name="T12" fmla="*/ 32 w 154"/>
              <a:gd name="T13" fmla="*/ 3 h 148"/>
              <a:gd name="T14" fmla="*/ 66 w 154"/>
              <a:gd name="T15" fmla="*/ 40 h 148"/>
              <a:gd name="T16" fmla="*/ 4 w 154"/>
              <a:gd name="T17" fmla="*/ 40 h 148"/>
              <a:gd name="T18" fmla="*/ 0 w 154"/>
              <a:gd name="T19" fmla="*/ 44 h 148"/>
              <a:gd name="T20" fmla="*/ 0 w 154"/>
              <a:gd name="T21" fmla="*/ 144 h 148"/>
              <a:gd name="T22" fmla="*/ 4 w 154"/>
              <a:gd name="T23" fmla="*/ 148 h 148"/>
              <a:gd name="T24" fmla="*/ 150 w 154"/>
              <a:gd name="T25" fmla="*/ 148 h 148"/>
              <a:gd name="T26" fmla="*/ 154 w 154"/>
              <a:gd name="T27" fmla="*/ 144 h 148"/>
              <a:gd name="T28" fmla="*/ 154 w 154"/>
              <a:gd name="T29" fmla="*/ 44 h 148"/>
              <a:gd name="T30" fmla="*/ 150 w 154"/>
              <a:gd name="T31" fmla="*/ 40 h 148"/>
              <a:gd name="T32" fmla="*/ 145 w 154"/>
              <a:gd name="T33" fmla="*/ 135 h 148"/>
              <a:gd name="T34" fmla="*/ 141 w 154"/>
              <a:gd name="T35" fmla="*/ 139 h 148"/>
              <a:gd name="T36" fmla="*/ 13 w 154"/>
              <a:gd name="T37" fmla="*/ 139 h 148"/>
              <a:gd name="T38" fmla="*/ 9 w 154"/>
              <a:gd name="T39" fmla="*/ 135 h 148"/>
              <a:gd name="T40" fmla="*/ 9 w 154"/>
              <a:gd name="T41" fmla="*/ 52 h 148"/>
              <a:gd name="T42" fmla="*/ 13 w 154"/>
              <a:gd name="T43" fmla="*/ 48 h 148"/>
              <a:gd name="T44" fmla="*/ 141 w 154"/>
              <a:gd name="T45" fmla="*/ 48 h 148"/>
              <a:gd name="T46" fmla="*/ 145 w 154"/>
              <a:gd name="T47" fmla="*/ 52 h 148"/>
              <a:gd name="T48" fmla="*/ 145 w 154"/>
              <a:gd name="T49" fmla="*/ 13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48">
                <a:moveTo>
                  <a:pt x="150" y="40"/>
                </a:moveTo>
                <a:cubicBezTo>
                  <a:pt x="91" y="40"/>
                  <a:pt x="91" y="40"/>
                  <a:pt x="91" y="40"/>
                </a:cubicBezTo>
                <a:cubicBezTo>
                  <a:pt x="124" y="3"/>
                  <a:pt x="124" y="3"/>
                  <a:pt x="124" y="3"/>
                </a:cubicBezTo>
                <a:cubicBezTo>
                  <a:pt x="120" y="0"/>
                  <a:pt x="120" y="0"/>
                  <a:pt x="120" y="0"/>
                </a:cubicBezTo>
                <a:cubicBezTo>
                  <a:pt x="77" y="39"/>
                  <a:pt x="77" y="39"/>
                  <a:pt x="77" y="39"/>
                </a:cubicBezTo>
                <a:cubicBezTo>
                  <a:pt x="36" y="0"/>
                  <a:pt x="36" y="0"/>
                  <a:pt x="36" y="0"/>
                </a:cubicBezTo>
                <a:cubicBezTo>
                  <a:pt x="32" y="3"/>
                  <a:pt x="32" y="3"/>
                  <a:pt x="32" y="3"/>
                </a:cubicBezTo>
                <a:cubicBezTo>
                  <a:pt x="66" y="40"/>
                  <a:pt x="66" y="40"/>
                  <a:pt x="66" y="40"/>
                </a:cubicBezTo>
                <a:cubicBezTo>
                  <a:pt x="4" y="40"/>
                  <a:pt x="4" y="40"/>
                  <a:pt x="4" y="40"/>
                </a:cubicBezTo>
                <a:cubicBezTo>
                  <a:pt x="2" y="40"/>
                  <a:pt x="0" y="42"/>
                  <a:pt x="0" y="44"/>
                </a:cubicBezTo>
                <a:cubicBezTo>
                  <a:pt x="0" y="144"/>
                  <a:pt x="0" y="144"/>
                  <a:pt x="0" y="144"/>
                </a:cubicBezTo>
                <a:cubicBezTo>
                  <a:pt x="0" y="146"/>
                  <a:pt x="2" y="148"/>
                  <a:pt x="4" y="148"/>
                </a:cubicBezTo>
                <a:cubicBezTo>
                  <a:pt x="150" y="148"/>
                  <a:pt x="150" y="148"/>
                  <a:pt x="150" y="148"/>
                </a:cubicBezTo>
                <a:cubicBezTo>
                  <a:pt x="152" y="148"/>
                  <a:pt x="154" y="146"/>
                  <a:pt x="154" y="144"/>
                </a:cubicBezTo>
                <a:cubicBezTo>
                  <a:pt x="154" y="44"/>
                  <a:pt x="154" y="44"/>
                  <a:pt x="154" y="44"/>
                </a:cubicBezTo>
                <a:cubicBezTo>
                  <a:pt x="154" y="42"/>
                  <a:pt x="152" y="40"/>
                  <a:pt x="150" y="40"/>
                </a:cubicBezTo>
                <a:close/>
                <a:moveTo>
                  <a:pt x="145" y="135"/>
                </a:moveTo>
                <a:cubicBezTo>
                  <a:pt x="145" y="137"/>
                  <a:pt x="143" y="139"/>
                  <a:pt x="141" y="139"/>
                </a:cubicBezTo>
                <a:cubicBezTo>
                  <a:pt x="13" y="139"/>
                  <a:pt x="13" y="139"/>
                  <a:pt x="13" y="139"/>
                </a:cubicBezTo>
                <a:cubicBezTo>
                  <a:pt x="11" y="139"/>
                  <a:pt x="9" y="137"/>
                  <a:pt x="9" y="135"/>
                </a:cubicBezTo>
                <a:cubicBezTo>
                  <a:pt x="9" y="52"/>
                  <a:pt x="9" y="52"/>
                  <a:pt x="9" y="52"/>
                </a:cubicBezTo>
                <a:cubicBezTo>
                  <a:pt x="9" y="50"/>
                  <a:pt x="11" y="48"/>
                  <a:pt x="13" y="48"/>
                </a:cubicBezTo>
                <a:cubicBezTo>
                  <a:pt x="141" y="48"/>
                  <a:pt x="141" y="48"/>
                  <a:pt x="141" y="48"/>
                </a:cubicBezTo>
                <a:cubicBezTo>
                  <a:pt x="143" y="48"/>
                  <a:pt x="145" y="50"/>
                  <a:pt x="145" y="52"/>
                </a:cubicBezTo>
                <a:lnTo>
                  <a:pt x="145" y="1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46" tIns="54873" rIns="109746" bIns="54873" numCol="1" anchor="t" anchorCtr="0" compatLnSpc="1">
            <a:prstTxWarp prst="textNoShape">
              <a:avLst/>
            </a:prstTxWarp>
          </a:bodyPr>
          <a:lstStyle/>
          <a:p>
            <a:pPr defTabSz="1097364"/>
            <a:endParaRPr lang="en-US" sz="2100">
              <a:solidFill>
                <a:srgbClr val="292929"/>
              </a:solidFill>
            </a:endParaRPr>
          </a:p>
        </p:txBody>
      </p:sp>
    </p:spTree>
    <p:extLst>
      <p:ext uri="{BB962C8B-B14F-4D97-AF65-F5344CB8AC3E}">
        <p14:creationId xmlns:p14="http://schemas.microsoft.com/office/powerpoint/2010/main" val="405957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0"/>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0" y="6756567"/>
            <a:ext cx="5047661" cy="553998"/>
          </a:xfrm>
        </p:spPr>
        <p:txBody>
          <a:bodyPr>
            <a:noAutofit/>
          </a:bodyPr>
          <a:lstStyle>
            <a:lvl1pPr marL="0" indent="0" algn="l" defTabSz="1097418"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710" indent="0" algn="ctr">
              <a:buNone/>
              <a:defRPr>
                <a:solidFill>
                  <a:schemeClr val="tx1">
                    <a:tint val="75000"/>
                  </a:schemeClr>
                </a:solidFill>
              </a:defRPr>
            </a:lvl2pPr>
            <a:lvl3pPr marL="1097418" indent="0" algn="ctr">
              <a:buNone/>
              <a:defRPr>
                <a:solidFill>
                  <a:schemeClr val="tx1">
                    <a:tint val="75000"/>
                  </a:schemeClr>
                </a:solidFill>
              </a:defRPr>
            </a:lvl3pPr>
            <a:lvl4pPr marL="1646128" indent="0" algn="ctr">
              <a:buNone/>
              <a:defRPr>
                <a:solidFill>
                  <a:schemeClr val="tx1">
                    <a:tint val="75000"/>
                  </a:schemeClr>
                </a:solidFill>
              </a:defRPr>
            </a:lvl4pPr>
            <a:lvl5pPr marL="2194838" indent="0" algn="ctr">
              <a:buNone/>
              <a:defRPr>
                <a:solidFill>
                  <a:schemeClr val="tx1">
                    <a:tint val="75000"/>
                  </a:schemeClr>
                </a:solidFill>
              </a:defRPr>
            </a:lvl5pPr>
            <a:lvl6pPr marL="2743548" indent="0" algn="ctr">
              <a:buNone/>
              <a:defRPr>
                <a:solidFill>
                  <a:schemeClr val="tx1">
                    <a:tint val="75000"/>
                  </a:schemeClr>
                </a:solidFill>
              </a:defRPr>
            </a:lvl6pPr>
            <a:lvl7pPr marL="3292257" indent="0" algn="ctr">
              <a:buNone/>
              <a:defRPr>
                <a:solidFill>
                  <a:schemeClr val="tx1">
                    <a:tint val="75000"/>
                  </a:schemeClr>
                </a:solidFill>
              </a:defRPr>
            </a:lvl7pPr>
            <a:lvl8pPr marL="3840966" indent="0" algn="ctr">
              <a:buNone/>
              <a:defRPr>
                <a:solidFill>
                  <a:schemeClr val="tx1">
                    <a:tint val="75000"/>
                  </a:schemeClr>
                </a:solidFill>
              </a:defRPr>
            </a:lvl8pPr>
            <a:lvl9pPr marL="438967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1"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2">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8" name="Group 7"/>
          <p:cNvGrpSpPr/>
          <p:nvPr/>
        </p:nvGrpSpPr>
        <p:grpSpPr bwMode="black">
          <a:xfrm>
            <a:off x="9487957" y="2691517"/>
            <a:ext cx="3813290" cy="2321546"/>
            <a:chOff x="10387012" y="4179358"/>
            <a:chExt cx="974726" cy="593725"/>
          </a:xfrm>
          <a:solidFill>
            <a:srgbClr val="FFFFFF"/>
          </a:solidFill>
        </p:grpSpPr>
        <p:sp>
          <p:nvSpPr>
            <p:cNvPr id="9" name="Freeform 26"/>
            <p:cNvSpPr>
              <a:spLocks/>
            </p:cNvSpPr>
            <p:nvPr/>
          </p:nvSpPr>
          <p:spPr bwMode="black">
            <a:xfrm>
              <a:off x="10506075" y="4258733"/>
              <a:ext cx="706438" cy="514350"/>
            </a:xfrm>
            <a:custGeom>
              <a:avLst/>
              <a:gdLst>
                <a:gd name="T0" fmla="*/ 183 w 188"/>
                <a:gd name="T1" fmla="*/ 84 h 137"/>
                <a:gd name="T2" fmla="*/ 104 w 188"/>
                <a:gd name="T3" fmla="*/ 27 h 137"/>
                <a:gd name="T4" fmla="*/ 86 w 188"/>
                <a:gd name="T5" fmla="*/ 19 h 137"/>
                <a:gd name="T6" fmla="*/ 59 w 188"/>
                <a:gd name="T7" fmla="*/ 34 h 137"/>
                <a:gd name="T8" fmla="*/ 56 w 188"/>
                <a:gd name="T9" fmla="*/ 36 h 137"/>
                <a:gd name="T10" fmla="*/ 43 w 188"/>
                <a:gd name="T11" fmla="*/ 38 h 137"/>
                <a:gd name="T12" fmla="*/ 43 w 188"/>
                <a:gd name="T13" fmla="*/ 38 h 137"/>
                <a:gd name="T14" fmla="*/ 26 w 188"/>
                <a:gd name="T15" fmla="*/ 27 h 137"/>
                <a:gd name="T16" fmla="*/ 24 w 188"/>
                <a:gd name="T17" fmla="*/ 14 h 137"/>
                <a:gd name="T18" fmla="*/ 31 w 188"/>
                <a:gd name="T19" fmla="*/ 0 h 137"/>
                <a:gd name="T20" fmla="*/ 21 w 188"/>
                <a:gd name="T21" fmla="*/ 0 h 137"/>
                <a:gd name="T22" fmla="*/ 1 w 188"/>
                <a:gd name="T23" fmla="*/ 79 h 137"/>
                <a:gd name="T24" fmla="*/ 4 w 188"/>
                <a:gd name="T25" fmla="*/ 80 h 137"/>
                <a:gd name="T26" fmla="*/ 16 w 188"/>
                <a:gd name="T27" fmla="*/ 70 h 137"/>
                <a:gd name="T28" fmla="*/ 22 w 188"/>
                <a:gd name="T29" fmla="*/ 70 h 137"/>
                <a:gd name="T30" fmla="*/ 32 w 188"/>
                <a:gd name="T31" fmla="*/ 74 h 137"/>
                <a:gd name="T32" fmla="*/ 43 w 188"/>
                <a:gd name="T33" fmla="*/ 72 h 137"/>
                <a:gd name="T34" fmla="*/ 44 w 188"/>
                <a:gd name="T35" fmla="*/ 72 h 137"/>
                <a:gd name="T36" fmla="*/ 53 w 188"/>
                <a:gd name="T37" fmla="*/ 76 h 137"/>
                <a:gd name="T38" fmla="*/ 65 w 188"/>
                <a:gd name="T39" fmla="*/ 74 h 137"/>
                <a:gd name="T40" fmla="*/ 67 w 188"/>
                <a:gd name="T41" fmla="*/ 74 h 137"/>
                <a:gd name="T42" fmla="*/ 80 w 188"/>
                <a:gd name="T43" fmla="*/ 88 h 137"/>
                <a:gd name="T44" fmla="*/ 83 w 188"/>
                <a:gd name="T45" fmla="*/ 88 h 137"/>
                <a:gd name="T46" fmla="*/ 85 w 188"/>
                <a:gd name="T47" fmla="*/ 89 h 137"/>
                <a:gd name="T48" fmla="*/ 99 w 188"/>
                <a:gd name="T49" fmla="*/ 108 h 137"/>
                <a:gd name="T50" fmla="*/ 99 w 188"/>
                <a:gd name="T51" fmla="*/ 110 h 137"/>
                <a:gd name="T52" fmla="*/ 96 w 188"/>
                <a:gd name="T53" fmla="*/ 124 h 137"/>
                <a:gd name="T54" fmla="*/ 114 w 188"/>
                <a:gd name="T55" fmla="*/ 137 h 137"/>
                <a:gd name="T56" fmla="*/ 123 w 188"/>
                <a:gd name="T57" fmla="*/ 132 h 137"/>
                <a:gd name="T58" fmla="*/ 124 w 188"/>
                <a:gd name="T59" fmla="*/ 124 h 137"/>
                <a:gd name="T60" fmla="*/ 108 w 188"/>
                <a:gd name="T61" fmla="*/ 112 h 137"/>
                <a:gd name="T62" fmla="*/ 107 w 188"/>
                <a:gd name="T63" fmla="*/ 109 h 137"/>
                <a:gd name="T64" fmla="*/ 110 w 188"/>
                <a:gd name="T65" fmla="*/ 109 h 137"/>
                <a:gd name="T66" fmla="*/ 136 w 188"/>
                <a:gd name="T67" fmla="*/ 127 h 137"/>
                <a:gd name="T68" fmla="*/ 145 w 188"/>
                <a:gd name="T69" fmla="*/ 123 h 137"/>
                <a:gd name="T70" fmla="*/ 147 w 188"/>
                <a:gd name="T71" fmla="*/ 114 h 137"/>
                <a:gd name="T72" fmla="*/ 117 w 188"/>
                <a:gd name="T73" fmla="*/ 93 h 137"/>
                <a:gd name="T74" fmla="*/ 117 w 188"/>
                <a:gd name="T75" fmla="*/ 90 h 137"/>
                <a:gd name="T76" fmla="*/ 120 w 188"/>
                <a:gd name="T77" fmla="*/ 89 h 137"/>
                <a:gd name="T78" fmla="*/ 156 w 188"/>
                <a:gd name="T79" fmla="*/ 116 h 137"/>
                <a:gd name="T80" fmla="*/ 165 w 188"/>
                <a:gd name="T81" fmla="*/ 111 h 137"/>
                <a:gd name="T82" fmla="*/ 167 w 188"/>
                <a:gd name="T83" fmla="*/ 102 h 137"/>
                <a:gd name="T84" fmla="*/ 137 w 188"/>
                <a:gd name="T85" fmla="*/ 81 h 137"/>
                <a:gd name="T86" fmla="*/ 136 w 188"/>
                <a:gd name="T87" fmla="*/ 78 h 137"/>
                <a:gd name="T88" fmla="*/ 139 w 188"/>
                <a:gd name="T89" fmla="*/ 77 h 137"/>
                <a:gd name="T90" fmla="*/ 176 w 188"/>
                <a:gd name="T91" fmla="*/ 104 h 137"/>
                <a:gd name="T92" fmla="*/ 185 w 188"/>
                <a:gd name="T93" fmla="*/ 99 h 137"/>
                <a:gd name="T94" fmla="*/ 183 w 188"/>
                <a:gd name="T95"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137">
                  <a:moveTo>
                    <a:pt x="183" y="84"/>
                  </a:moveTo>
                  <a:cubicBezTo>
                    <a:pt x="104" y="27"/>
                    <a:pt x="104" y="27"/>
                    <a:pt x="104" y="27"/>
                  </a:cubicBezTo>
                  <a:cubicBezTo>
                    <a:pt x="86" y="19"/>
                    <a:pt x="86" y="19"/>
                    <a:pt x="86" y="19"/>
                  </a:cubicBezTo>
                  <a:cubicBezTo>
                    <a:pt x="59" y="34"/>
                    <a:pt x="59" y="34"/>
                    <a:pt x="59" y="34"/>
                  </a:cubicBezTo>
                  <a:cubicBezTo>
                    <a:pt x="56" y="36"/>
                    <a:pt x="56" y="36"/>
                    <a:pt x="56" y="36"/>
                  </a:cubicBezTo>
                  <a:cubicBezTo>
                    <a:pt x="52" y="38"/>
                    <a:pt x="47" y="39"/>
                    <a:pt x="43" y="38"/>
                  </a:cubicBezTo>
                  <a:cubicBezTo>
                    <a:pt x="43" y="38"/>
                    <a:pt x="43" y="38"/>
                    <a:pt x="43" y="38"/>
                  </a:cubicBezTo>
                  <a:cubicBezTo>
                    <a:pt x="36" y="38"/>
                    <a:pt x="30" y="34"/>
                    <a:pt x="26" y="27"/>
                  </a:cubicBezTo>
                  <a:cubicBezTo>
                    <a:pt x="24" y="23"/>
                    <a:pt x="23" y="19"/>
                    <a:pt x="24" y="14"/>
                  </a:cubicBezTo>
                  <a:cubicBezTo>
                    <a:pt x="24" y="9"/>
                    <a:pt x="27" y="4"/>
                    <a:pt x="31" y="0"/>
                  </a:cubicBezTo>
                  <a:cubicBezTo>
                    <a:pt x="25" y="0"/>
                    <a:pt x="21" y="0"/>
                    <a:pt x="21" y="0"/>
                  </a:cubicBezTo>
                  <a:cubicBezTo>
                    <a:pt x="21" y="0"/>
                    <a:pt x="0" y="40"/>
                    <a:pt x="1" y="79"/>
                  </a:cubicBezTo>
                  <a:cubicBezTo>
                    <a:pt x="4" y="80"/>
                    <a:pt x="4" y="80"/>
                    <a:pt x="4" y="80"/>
                  </a:cubicBezTo>
                  <a:cubicBezTo>
                    <a:pt x="6" y="75"/>
                    <a:pt x="10" y="72"/>
                    <a:pt x="16" y="70"/>
                  </a:cubicBezTo>
                  <a:cubicBezTo>
                    <a:pt x="18" y="70"/>
                    <a:pt x="20" y="70"/>
                    <a:pt x="22" y="70"/>
                  </a:cubicBezTo>
                  <a:cubicBezTo>
                    <a:pt x="25" y="70"/>
                    <a:pt x="29" y="72"/>
                    <a:pt x="32" y="74"/>
                  </a:cubicBezTo>
                  <a:cubicBezTo>
                    <a:pt x="35" y="72"/>
                    <a:pt x="39" y="71"/>
                    <a:pt x="43" y="72"/>
                  </a:cubicBezTo>
                  <a:cubicBezTo>
                    <a:pt x="43" y="72"/>
                    <a:pt x="44" y="72"/>
                    <a:pt x="44" y="72"/>
                  </a:cubicBezTo>
                  <a:cubicBezTo>
                    <a:pt x="48" y="72"/>
                    <a:pt x="51" y="74"/>
                    <a:pt x="53" y="76"/>
                  </a:cubicBezTo>
                  <a:cubicBezTo>
                    <a:pt x="56" y="74"/>
                    <a:pt x="60" y="73"/>
                    <a:pt x="65" y="74"/>
                  </a:cubicBezTo>
                  <a:cubicBezTo>
                    <a:pt x="65" y="74"/>
                    <a:pt x="66" y="74"/>
                    <a:pt x="67" y="74"/>
                  </a:cubicBezTo>
                  <a:cubicBezTo>
                    <a:pt x="74" y="76"/>
                    <a:pt x="79" y="81"/>
                    <a:pt x="80" y="88"/>
                  </a:cubicBezTo>
                  <a:cubicBezTo>
                    <a:pt x="81" y="88"/>
                    <a:pt x="82" y="88"/>
                    <a:pt x="83" y="88"/>
                  </a:cubicBezTo>
                  <a:cubicBezTo>
                    <a:pt x="84" y="88"/>
                    <a:pt x="84" y="88"/>
                    <a:pt x="85" y="89"/>
                  </a:cubicBezTo>
                  <a:cubicBezTo>
                    <a:pt x="94" y="91"/>
                    <a:pt x="100" y="99"/>
                    <a:pt x="99" y="108"/>
                  </a:cubicBezTo>
                  <a:cubicBezTo>
                    <a:pt x="99" y="109"/>
                    <a:pt x="99" y="110"/>
                    <a:pt x="99" y="110"/>
                  </a:cubicBezTo>
                  <a:cubicBezTo>
                    <a:pt x="96" y="124"/>
                    <a:pt x="96" y="124"/>
                    <a:pt x="96" y="124"/>
                  </a:cubicBezTo>
                  <a:cubicBezTo>
                    <a:pt x="114" y="137"/>
                    <a:pt x="114" y="137"/>
                    <a:pt x="114" y="137"/>
                  </a:cubicBezTo>
                  <a:cubicBezTo>
                    <a:pt x="117" y="137"/>
                    <a:pt x="120" y="135"/>
                    <a:pt x="123" y="132"/>
                  </a:cubicBezTo>
                  <a:cubicBezTo>
                    <a:pt x="124" y="130"/>
                    <a:pt x="125" y="127"/>
                    <a:pt x="124" y="124"/>
                  </a:cubicBezTo>
                  <a:cubicBezTo>
                    <a:pt x="108" y="112"/>
                    <a:pt x="108" y="112"/>
                    <a:pt x="108" y="112"/>
                  </a:cubicBezTo>
                  <a:cubicBezTo>
                    <a:pt x="107" y="111"/>
                    <a:pt x="107" y="110"/>
                    <a:pt x="107" y="109"/>
                  </a:cubicBezTo>
                  <a:cubicBezTo>
                    <a:pt x="108" y="108"/>
                    <a:pt x="109" y="108"/>
                    <a:pt x="110" y="109"/>
                  </a:cubicBezTo>
                  <a:cubicBezTo>
                    <a:pt x="136" y="127"/>
                    <a:pt x="136" y="127"/>
                    <a:pt x="136" y="127"/>
                  </a:cubicBezTo>
                  <a:cubicBezTo>
                    <a:pt x="140" y="127"/>
                    <a:pt x="143" y="126"/>
                    <a:pt x="145" y="123"/>
                  </a:cubicBezTo>
                  <a:cubicBezTo>
                    <a:pt x="147" y="120"/>
                    <a:pt x="147" y="117"/>
                    <a:pt x="147" y="114"/>
                  </a:cubicBezTo>
                  <a:cubicBezTo>
                    <a:pt x="117" y="93"/>
                    <a:pt x="117" y="93"/>
                    <a:pt x="117" y="93"/>
                  </a:cubicBezTo>
                  <a:cubicBezTo>
                    <a:pt x="116" y="92"/>
                    <a:pt x="116" y="91"/>
                    <a:pt x="117" y="90"/>
                  </a:cubicBezTo>
                  <a:cubicBezTo>
                    <a:pt x="117" y="89"/>
                    <a:pt x="119" y="89"/>
                    <a:pt x="120" y="89"/>
                  </a:cubicBezTo>
                  <a:cubicBezTo>
                    <a:pt x="156" y="116"/>
                    <a:pt x="156" y="116"/>
                    <a:pt x="156" y="116"/>
                  </a:cubicBezTo>
                  <a:cubicBezTo>
                    <a:pt x="159" y="116"/>
                    <a:pt x="163" y="114"/>
                    <a:pt x="165" y="111"/>
                  </a:cubicBezTo>
                  <a:cubicBezTo>
                    <a:pt x="167" y="108"/>
                    <a:pt x="167" y="105"/>
                    <a:pt x="167" y="102"/>
                  </a:cubicBezTo>
                  <a:cubicBezTo>
                    <a:pt x="137" y="81"/>
                    <a:pt x="137" y="81"/>
                    <a:pt x="137" y="81"/>
                  </a:cubicBezTo>
                  <a:cubicBezTo>
                    <a:pt x="136" y="80"/>
                    <a:pt x="136" y="79"/>
                    <a:pt x="136" y="78"/>
                  </a:cubicBezTo>
                  <a:cubicBezTo>
                    <a:pt x="137" y="77"/>
                    <a:pt x="138" y="76"/>
                    <a:pt x="139" y="77"/>
                  </a:cubicBezTo>
                  <a:cubicBezTo>
                    <a:pt x="176" y="104"/>
                    <a:pt x="176" y="104"/>
                    <a:pt x="176" y="104"/>
                  </a:cubicBezTo>
                  <a:cubicBezTo>
                    <a:pt x="180" y="104"/>
                    <a:pt x="183" y="102"/>
                    <a:pt x="185" y="99"/>
                  </a:cubicBezTo>
                  <a:cubicBezTo>
                    <a:pt x="188" y="94"/>
                    <a:pt x="187" y="87"/>
                    <a:pt x="183" y="84"/>
                  </a:cubicBezTo>
                  <a:close/>
                </a:path>
              </a:pathLst>
            </a:custGeom>
            <a:grpFill/>
            <a:ln>
              <a:noFill/>
            </a:ln>
          </p:spPr>
          <p:txBody>
            <a:bodyPr vert="horz" wrap="square" lIns="91440" tIns="45720" rIns="91440" bIns="45720" numCol="1" anchor="t" anchorCtr="0" compatLnSpc="1">
              <a:prstTxWarp prst="textNoShape">
                <a:avLst/>
              </a:prstTxWarp>
            </a:bodyPr>
            <a:lstStyle/>
            <a:p>
              <a:pPr defTabSz="1097364"/>
              <a:endParaRPr lang="en-US" sz="1900">
                <a:solidFill>
                  <a:srgbClr val="292929"/>
                </a:solidFill>
              </a:endParaRPr>
            </a:p>
          </p:txBody>
        </p:sp>
        <p:sp>
          <p:nvSpPr>
            <p:cNvPr id="12" name="Freeform 27"/>
            <p:cNvSpPr>
              <a:spLocks/>
            </p:cNvSpPr>
            <p:nvPr/>
          </p:nvSpPr>
          <p:spPr bwMode="black">
            <a:xfrm>
              <a:off x="10615612" y="4179358"/>
              <a:ext cx="657225" cy="376238"/>
            </a:xfrm>
            <a:custGeom>
              <a:avLst/>
              <a:gdLst>
                <a:gd name="T0" fmla="*/ 127 w 175"/>
                <a:gd name="T1" fmla="*/ 31 h 100"/>
                <a:gd name="T2" fmla="*/ 119 w 175"/>
                <a:gd name="T3" fmla="*/ 28 h 100"/>
                <a:gd name="T4" fmla="*/ 62 w 175"/>
                <a:gd name="T5" fmla="*/ 2 h 100"/>
                <a:gd name="T6" fmla="*/ 49 w 175"/>
                <a:gd name="T7" fmla="*/ 3 h 100"/>
                <a:gd name="T8" fmla="*/ 26 w 175"/>
                <a:gd name="T9" fmla="*/ 16 h 100"/>
                <a:gd name="T10" fmla="*/ 9 w 175"/>
                <a:gd name="T11" fmla="*/ 25 h 100"/>
                <a:gd name="T12" fmla="*/ 4 w 175"/>
                <a:gd name="T13" fmla="*/ 45 h 100"/>
                <a:gd name="T14" fmla="*/ 15 w 175"/>
                <a:gd name="T15" fmla="*/ 52 h 100"/>
                <a:gd name="T16" fmla="*/ 23 w 175"/>
                <a:gd name="T17" fmla="*/ 50 h 100"/>
                <a:gd name="T18" fmla="*/ 23 w 175"/>
                <a:gd name="T19" fmla="*/ 50 h 100"/>
                <a:gd name="T20" fmla="*/ 57 w 175"/>
                <a:gd name="T21" fmla="*/ 32 h 100"/>
                <a:gd name="T22" fmla="*/ 79 w 175"/>
                <a:gd name="T23" fmla="*/ 42 h 100"/>
                <a:gd name="T24" fmla="*/ 109 w 175"/>
                <a:gd name="T25" fmla="*/ 64 h 100"/>
                <a:gd name="T26" fmla="*/ 158 w 175"/>
                <a:gd name="T27" fmla="*/ 99 h 100"/>
                <a:gd name="T28" fmla="*/ 159 w 175"/>
                <a:gd name="T29" fmla="*/ 100 h 100"/>
                <a:gd name="T30" fmla="*/ 173 w 175"/>
                <a:gd name="T31" fmla="*/ 97 h 100"/>
                <a:gd name="T32" fmla="*/ 154 w 175"/>
                <a:gd name="T33" fmla="*/ 29 h 100"/>
                <a:gd name="T34" fmla="*/ 127 w 175"/>
                <a:gd name="T35"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100">
                  <a:moveTo>
                    <a:pt x="127" y="31"/>
                  </a:moveTo>
                  <a:cubicBezTo>
                    <a:pt x="125" y="31"/>
                    <a:pt x="122" y="30"/>
                    <a:pt x="119" y="28"/>
                  </a:cubicBezTo>
                  <a:cubicBezTo>
                    <a:pt x="62" y="2"/>
                    <a:pt x="62" y="2"/>
                    <a:pt x="62" y="2"/>
                  </a:cubicBezTo>
                  <a:cubicBezTo>
                    <a:pt x="58" y="0"/>
                    <a:pt x="53" y="1"/>
                    <a:pt x="49" y="3"/>
                  </a:cubicBezTo>
                  <a:cubicBezTo>
                    <a:pt x="26" y="16"/>
                    <a:pt x="26" y="16"/>
                    <a:pt x="26" y="16"/>
                  </a:cubicBezTo>
                  <a:cubicBezTo>
                    <a:pt x="9" y="25"/>
                    <a:pt x="9" y="25"/>
                    <a:pt x="9" y="25"/>
                  </a:cubicBezTo>
                  <a:cubicBezTo>
                    <a:pt x="2" y="29"/>
                    <a:pt x="0" y="38"/>
                    <a:pt x="4" y="45"/>
                  </a:cubicBezTo>
                  <a:cubicBezTo>
                    <a:pt x="6" y="49"/>
                    <a:pt x="10" y="52"/>
                    <a:pt x="15" y="52"/>
                  </a:cubicBezTo>
                  <a:cubicBezTo>
                    <a:pt x="18" y="52"/>
                    <a:pt x="21" y="52"/>
                    <a:pt x="23" y="50"/>
                  </a:cubicBezTo>
                  <a:cubicBezTo>
                    <a:pt x="23" y="50"/>
                    <a:pt x="23" y="50"/>
                    <a:pt x="23" y="50"/>
                  </a:cubicBezTo>
                  <a:cubicBezTo>
                    <a:pt x="57" y="32"/>
                    <a:pt x="57" y="32"/>
                    <a:pt x="57" y="32"/>
                  </a:cubicBezTo>
                  <a:cubicBezTo>
                    <a:pt x="79" y="42"/>
                    <a:pt x="79" y="42"/>
                    <a:pt x="79" y="42"/>
                  </a:cubicBezTo>
                  <a:cubicBezTo>
                    <a:pt x="109" y="64"/>
                    <a:pt x="109" y="64"/>
                    <a:pt x="109" y="64"/>
                  </a:cubicBezTo>
                  <a:cubicBezTo>
                    <a:pt x="158" y="99"/>
                    <a:pt x="158" y="99"/>
                    <a:pt x="158" y="99"/>
                  </a:cubicBezTo>
                  <a:cubicBezTo>
                    <a:pt x="158" y="99"/>
                    <a:pt x="159" y="100"/>
                    <a:pt x="159" y="100"/>
                  </a:cubicBezTo>
                  <a:cubicBezTo>
                    <a:pt x="173" y="97"/>
                    <a:pt x="173" y="97"/>
                    <a:pt x="173" y="97"/>
                  </a:cubicBezTo>
                  <a:cubicBezTo>
                    <a:pt x="175" y="51"/>
                    <a:pt x="154" y="29"/>
                    <a:pt x="154" y="29"/>
                  </a:cubicBezTo>
                  <a:cubicBezTo>
                    <a:pt x="154" y="29"/>
                    <a:pt x="133" y="33"/>
                    <a:pt x="127" y="31"/>
                  </a:cubicBezTo>
                  <a:close/>
                </a:path>
              </a:pathLst>
            </a:custGeom>
            <a:grpFill/>
            <a:ln>
              <a:noFill/>
            </a:ln>
          </p:spPr>
          <p:txBody>
            <a:bodyPr vert="horz" wrap="square" lIns="91440" tIns="45720" rIns="91440" bIns="45720" numCol="1" anchor="t" anchorCtr="0" compatLnSpc="1">
              <a:prstTxWarp prst="textNoShape">
                <a:avLst/>
              </a:prstTxWarp>
            </a:bodyPr>
            <a:lstStyle/>
            <a:p>
              <a:pPr defTabSz="1097364"/>
              <a:endParaRPr lang="en-US" sz="1900">
                <a:solidFill>
                  <a:srgbClr val="292929"/>
                </a:solidFill>
              </a:endParaRPr>
            </a:p>
          </p:txBody>
        </p:sp>
        <p:sp>
          <p:nvSpPr>
            <p:cNvPr id="14" name="Freeform 28"/>
            <p:cNvSpPr>
              <a:spLocks/>
            </p:cNvSpPr>
            <p:nvPr/>
          </p:nvSpPr>
          <p:spPr bwMode="black">
            <a:xfrm>
              <a:off x="10536237" y="4544483"/>
              <a:ext cx="319088" cy="220663"/>
            </a:xfrm>
            <a:custGeom>
              <a:avLst/>
              <a:gdLst>
                <a:gd name="T0" fmla="*/ 76 w 85"/>
                <a:gd name="T1" fmla="*/ 20 h 59"/>
                <a:gd name="T2" fmla="*/ 64 w 85"/>
                <a:gd name="T3" fmla="*/ 25 h 59"/>
                <a:gd name="T4" fmla="*/ 65 w 85"/>
                <a:gd name="T5" fmla="*/ 18 h 59"/>
                <a:gd name="T6" fmla="*/ 57 w 85"/>
                <a:gd name="T7" fmla="*/ 5 h 59"/>
                <a:gd name="T8" fmla="*/ 44 w 85"/>
                <a:gd name="T9" fmla="*/ 13 h 59"/>
                <a:gd name="T10" fmla="*/ 44 w 85"/>
                <a:gd name="T11" fmla="*/ 14 h 59"/>
                <a:gd name="T12" fmla="*/ 35 w 85"/>
                <a:gd name="T13" fmla="*/ 3 h 59"/>
                <a:gd name="T14" fmla="*/ 23 w 85"/>
                <a:gd name="T15" fmla="*/ 10 h 59"/>
                <a:gd name="T16" fmla="*/ 23 w 85"/>
                <a:gd name="T17" fmla="*/ 10 h 59"/>
                <a:gd name="T18" fmla="*/ 10 w 85"/>
                <a:gd name="T19" fmla="*/ 1 h 59"/>
                <a:gd name="T20" fmla="*/ 1 w 85"/>
                <a:gd name="T21" fmla="*/ 14 h 59"/>
                <a:gd name="T22" fmla="*/ 4 w 85"/>
                <a:gd name="T23" fmla="*/ 28 h 59"/>
                <a:gd name="T24" fmla="*/ 14 w 85"/>
                <a:gd name="T25" fmla="*/ 36 h 59"/>
                <a:gd name="T26" fmla="*/ 17 w 85"/>
                <a:gd name="T27" fmla="*/ 36 h 59"/>
                <a:gd name="T28" fmla="*/ 19 w 85"/>
                <a:gd name="T29" fmla="*/ 35 h 59"/>
                <a:gd name="T30" fmla="*/ 27 w 85"/>
                <a:gd name="T31" fmla="*/ 43 h 59"/>
                <a:gd name="T32" fmla="*/ 28 w 85"/>
                <a:gd name="T33" fmla="*/ 43 h 59"/>
                <a:gd name="T34" fmla="*/ 39 w 85"/>
                <a:gd name="T35" fmla="*/ 38 h 59"/>
                <a:gd name="T36" fmla="*/ 38 w 85"/>
                <a:gd name="T37" fmla="*/ 39 h 59"/>
                <a:gd name="T38" fmla="*/ 47 w 85"/>
                <a:gd name="T39" fmla="*/ 52 h 59"/>
                <a:gd name="T40" fmla="*/ 48 w 85"/>
                <a:gd name="T41" fmla="*/ 52 h 59"/>
                <a:gd name="T42" fmla="*/ 58 w 85"/>
                <a:gd name="T43" fmla="*/ 47 h 59"/>
                <a:gd name="T44" fmla="*/ 67 w 85"/>
                <a:gd name="T45" fmla="*/ 59 h 59"/>
                <a:gd name="T46" fmla="*/ 68 w 85"/>
                <a:gd name="T47" fmla="*/ 59 h 59"/>
                <a:gd name="T48" fmla="*/ 80 w 85"/>
                <a:gd name="T49" fmla="*/ 50 h 59"/>
                <a:gd name="T50" fmla="*/ 84 w 85"/>
                <a:gd name="T51" fmla="*/ 33 h 59"/>
                <a:gd name="T52" fmla="*/ 76 w 85"/>
                <a:gd name="T53" fmla="*/ 2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5" h="59">
                  <a:moveTo>
                    <a:pt x="76" y="20"/>
                  </a:moveTo>
                  <a:cubicBezTo>
                    <a:pt x="71" y="19"/>
                    <a:pt x="66" y="21"/>
                    <a:pt x="64" y="25"/>
                  </a:cubicBezTo>
                  <a:cubicBezTo>
                    <a:pt x="65" y="18"/>
                    <a:pt x="65" y="18"/>
                    <a:pt x="65" y="18"/>
                  </a:cubicBezTo>
                  <a:cubicBezTo>
                    <a:pt x="67" y="12"/>
                    <a:pt x="63" y="6"/>
                    <a:pt x="57" y="5"/>
                  </a:cubicBezTo>
                  <a:cubicBezTo>
                    <a:pt x="51" y="4"/>
                    <a:pt x="45" y="7"/>
                    <a:pt x="44" y="13"/>
                  </a:cubicBezTo>
                  <a:cubicBezTo>
                    <a:pt x="44" y="14"/>
                    <a:pt x="44" y="14"/>
                    <a:pt x="44" y="14"/>
                  </a:cubicBezTo>
                  <a:cubicBezTo>
                    <a:pt x="44" y="9"/>
                    <a:pt x="40" y="4"/>
                    <a:pt x="35" y="3"/>
                  </a:cubicBezTo>
                  <a:cubicBezTo>
                    <a:pt x="30" y="2"/>
                    <a:pt x="24" y="5"/>
                    <a:pt x="23" y="10"/>
                  </a:cubicBezTo>
                  <a:cubicBezTo>
                    <a:pt x="23" y="10"/>
                    <a:pt x="23" y="10"/>
                    <a:pt x="23" y="10"/>
                  </a:cubicBezTo>
                  <a:cubicBezTo>
                    <a:pt x="21" y="4"/>
                    <a:pt x="15" y="0"/>
                    <a:pt x="10" y="1"/>
                  </a:cubicBezTo>
                  <a:cubicBezTo>
                    <a:pt x="4" y="3"/>
                    <a:pt x="0" y="8"/>
                    <a:pt x="1" y="14"/>
                  </a:cubicBezTo>
                  <a:cubicBezTo>
                    <a:pt x="4" y="28"/>
                    <a:pt x="4" y="28"/>
                    <a:pt x="4" y="28"/>
                  </a:cubicBezTo>
                  <a:cubicBezTo>
                    <a:pt x="5" y="32"/>
                    <a:pt x="9" y="36"/>
                    <a:pt x="14" y="36"/>
                  </a:cubicBezTo>
                  <a:cubicBezTo>
                    <a:pt x="15" y="36"/>
                    <a:pt x="16" y="36"/>
                    <a:pt x="17" y="36"/>
                  </a:cubicBezTo>
                  <a:cubicBezTo>
                    <a:pt x="18" y="36"/>
                    <a:pt x="18" y="36"/>
                    <a:pt x="19" y="35"/>
                  </a:cubicBezTo>
                  <a:cubicBezTo>
                    <a:pt x="20" y="39"/>
                    <a:pt x="23" y="42"/>
                    <a:pt x="27" y="43"/>
                  </a:cubicBezTo>
                  <a:cubicBezTo>
                    <a:pt x="28" y="43"/>
                    <a:pt x="28" y="43"/>
                    <a:pt x="28" y="43"/>
                  </a:cubicBezTo>
                  <a:cubicBezTo>
                    <a:pt x="32" y="43"/>
                    <a:pt x="36" y="41"/>
                    <a:pt x="39" y="38"/>
                  </a:cubicBezTo>
                  <a:cubicBezTo>
                    <a:pt x="38" y="39"/>
                    <a:pt x="38" y="39"/>
                    <a:pt x="38" y="39"/>
                  </a:cubicBezTo>
                  <a:cubicBezTo>
                    <a:pt x="37" y="44"/>
                    <a:pt x="41" y="50"/>
                    <a:pt x="47" y="52"/>
                  </a:cubicBezTo>
                  <a:cubicBezTo>
                    <a:pt x="47" y="52"/>
                    <a:pt x="47" y="52"/>
                    <a:pt x="48" y="52"/>
                  </a:cubicBezTo>
                  <a:cubicBezTo>
                    <a:pt x="52" y="52"/>
                    <a:pt x="56" y="50"/>
                    <a:pt x="58" y="47"/>
                  </a:cubicBezTo>
                  <a:cubicBezTo>
                    <a:pt x="58" y="52"/>
                    <a:pt x="61" y="57"/>
                    <a:pt x="67" y="59"/>
                  </a:cubicBezTo>
                  <a:cubicBezTo>
                    <a:pt x="67" y="59"/>
                    <a:pt x="67" y="59"/>
                    <a:pt x="68" y="59"/>
                  </a:cubicBezTo>
                  <a:cubicBezTo>
                    <a:pt x="73" y="59"/>
                    <a:pt x="78" y="56"/>
                    <a:pt x="80" y="50"/>
                  </a:cubicBezTo>
                  <a:cubicBezTo>
                    <a:pt x="84" y="33"/>
                    <a:pt x="84" y="33"/>
                    <a:pt x="84" y="33"/>
                  </a:cubicBezTo>
                  <a:cubicBezTo>
                    <a:pt x="85" y="27"/>
                    <a:pt x="81" y="21"/>
                    <a:pt x="76" y="20"/>
                  </a:cubicBezTo>
                  <a:close/>
                </a:path>
              </a:pathLst>
            </a:custGeom>
            <a:grpFill/>
            <a:ln>
              <a:noFill/>
            </a:ln>
          </p:spPr>
          <p:txBody>
            <a:bodyPr vert="horz" wrap="square" lIns="91440" tIns="45720" rIns="91440" bIns="45720" numCol="1" anchor="t" anchorCtr="0" compatLnSpc="1">
              <a:prstTxWarp prst="textNoShape">
                <a:avLst/>
              </a:prstTxWarp>
            </a:bodyPr>
            <a:lstStyle/>
            <a:p>
              <a:pPr defTabSz="1097364"/>
              <a:endParaRPr lang="en-US" sz="1900">
                <a:solidFill>
                  <a:srgbClr val="292929"/>
                </a:solidFill>
              </a:endParaRPr>
            </a:p>
          </p:txBody>
        </p:sp>
        <p:sp>
          <p:nvSpPr>
            <p:cNvPr id="15" name="Freeform 29"/>
            <p:cNvSpPr>
              <a:spLocks/>
            </p:cNvSpPr>
            <p:nvPr/>
          </p:nvSpPr>
          <p:spPr bwMode="black">
            <a:xfrm>
              <a:off x="11207750" y="4239683"/>
              <a:ext cx="153988" cy="319088"/>
            </a:xfrm>
            <a:custGeom>
              <a:avLst/>
              <a:gdLst>
                <a:gd name="T0" fmla="*/ 41 w 41"/>
                <a:gd name="T1" fmla="*/ 77 h 85"/>
                <a:gd name="T2" fmla="*/ 33 w 41"/>
                <a:gd name="T3" fmla="*/ 7 h 85"/>
                <a:gd name="T4" fmla="*/ 24 w 41"/>
                <a:gd name="T5" fmla="*/ 1 h 85"/>
                <a:gd name="T6" fmla="*/ 0 w 41"/>
                <a:gd name="T7" fmla="*/ 7 h 85"/>
                <a:gd name="T8" fmla="*/ 22 w 41"/>
                <a:gd name="T9" fmla="*/ 85 h 85"/>
                <a:gd name="T10" fmla="*/ 33 w 41"/>
                <a:gd name="T11" fmla="*/ 85 h 85"/>
                <a:gd name="T12" fmla="*/ 41 w 41"/>
                <a:gd name="T13" fmla="*/ 77 h 85"/>
              </a:gdLst>
              <a:ahLst/>
              <a:cxnLst>
                <a:cxn ang="0">
                  <a:pos x="T0" y="T1"/>
                </a:cxn>
                <a:cxn ang="0">
                  <a:pos x="T2" y="T3"/>
                </a:cxn>
                <a:cxn ang="0">
                  <a:pos x="T4" y="T5"/>
                </a:cxn>
                <a:cxn ang="0">
                  <a:pos x="T6" y="T7"/>
                </a:cxn>
                <a:cxn ang="0">
                  <a:pos x="T8" y="T9"/>
                </a:cxn>
                <a:cxn ang="0">
                  <a:pos x="T10" y="T11"/>
                </a:cxn>
                <a:cxn ang="0">
                  <a:pos x="T12" y="T13"/>
                </a:cxn>
              </a:cxnLst>
              <a:rect l="0" t="0" r="r" b="b"/>
              <a:pathLst>
                <a:path w="41" h="85">
                  <a:moveTo>
                    <a:pt x="41" y="77"/>
                  </a:moveTo>
                  <a:cubicBezTo>
                    <a:pt x="33" y="7"/>
                    <a:pt x="33" y="7"/>
                    <a:pt x="33" y="7"/>
                  </a:cubicBezTo>
                  <a:cubicBezTo>
                    <a:pt x="32" y="2"/>
                    <a:pt x="28" y="0"/>
                    <a:pt x="24" y="1"/>
                  </a:cubicBezTo>
                  <a:cubicBezTo>
                    <a:pt x="0" y="7"/>
                    <a:pt x="0" y="7"/>
                    <a:pt x="0" y="7"/>
                  </a:cubicBezTo>
                  <a:cubicBezTo>
                    <a:pt x="0" y="7"/>
                    <a:pt x="25" y="32"/>
                    <a:pt x="22" y="85"/>
                  </a:cubicBezTo>
                  <a:cubicBezTo>
                    <a:pt x="33" y="85"/>
                    <a:pt x="33" y="85"/>
                    <a:pt x="33" y="85"/>
                  </a:cubicBezTo>
                  <a:cubicBezTo>
                    <a:pt x="38" y="85"/>
                    <a:pt x="41" y="81"/>
                    <a:pt x="41" y="77"/>
                  </a:cubicBezTo>
                  <a:close/>
                </a:path>
              </a:pathLst>
            </a:custGeom>
            <a:grpFill/>
            <a:ln>
              <a:noFill/>
            </a:ln>
          </p:spPr>
          <p:txBody>
            <a:bodyPr vert="horz" wrap="square" lIns="91440" tIns="45720" rIns="91440" bIns="45720" numCol="1" anchor="t" anchorCtr="0" compatLnSpc="1">
              <a:prstTxWarp prst="textNoShape">
                <a:avLst/>
              </a:prstTxWarp>
            </a:bodyPr>
            <a:lstStyle/>
            <a:p>
              <a:pPr defTabSz="1097364"/>
              <a:endParaRPr lang="en-US" sz="1900">
                <a:solidFill>
                  <a:srgbClr val="292929"/>
                </a:solidFill>
              </a:endParaRPr>
            </a:p>
          </p:txBody>
        </p:sp>
        <p:sp>
          <p:nvSpPr>
            <p:cNvPr id="16" name="Freeform 30"/>
            <p:cNvSpPr>
              <a:spLocks/>
            </p:cNvSpPr>
            <p:nvPr/>
          </p:nvSpPr>
          <p:spPr bwMode="black">
            <a:xfrm>
              <a:off x="10387012" y="4206346"/>
              <a:ext cx="176213" cy="352425"/>
            </a:xfrm>
            <a:custGeom>
              <a:avLst/>
              <a:gdLst>
                <a:gd name="T0" fmla="*/ 47 w 47"/>
                <a:gd name="T1" fmla="*/ 9 h 94"/>
                <a:gd name="T2" fmla="*/ 35 w 47"/>
                <a:gd name="T3" fmla="*/ 2 h 94"/>
                <a:gd name="T4" fmla="*/ 25 w 47"/>
                <a:gd name="T5" fmla="*/ 6 h 94"/>
                <a:gd name="T6" fmla="*/ 2 w 47"/>
                <a:gd name="T7" fmla="*/ 81 h 94"/>
                <a:gd name="T8" fmla="*/ 7 w 47"/>
                <a:gd name="T9" fmla="*/ 90 h 94"/>
                <a:gd name="T10" fmla="*/ 26 w 47"/>
                <a:gd name="T11" fmla="*/ 94 h 94"/>
                <a:gd name="T12" fmla="*/ 47 w 47"/>
                <a:gd name="T13" fmla="*/ 9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9"/>
                  </a:moveTo>
                  <a:cubicBezTo>
                    <a:pt x="35" y="2"/>
                    <a:pt x="35" y="2"/>
                    <a:pt x="35" y="2"/>
                  </a:cubicBezTo>
                  <a:cubicBezTo>
                    <a:pt x="31" y="0"/>
                    <a:pt x="27" y="2"/>
                    <a:pt x="25" y="6"/>
                  </a:cubicBezTo>
                  <a:cubicBezTo>
                    <a:pt x="2" y="81"/>
                    <a:pt x="2" y="81"/>
                    <a:pt x="2" y="81"/>
                  </a:cubicBezTo>
                  <a:cubicBezTo>
                    <a:pt x="0" y="86"/>
                    <a:pt x="3" y="90"/>
                    <a:pt x="7" y="90"/>
                  </a:cubicBezTo>
                  <a:cubicBezTo>
                    <a:pt x="26" y="94"/>
                    <a:pt x="26" y="94"/>
                    <a:pt x="26" y="94"/>
                  </a:cubicBezTo>
                  <a:cubicBezTo>
                    <a:pt x="24" y="52"/>
                    <a:pt x="47" y="9"/>
                    <a:pt x="47" y="9"/>
                  </a:cubicBezTo>
                  <a:close/>
                </a:path>
              </a:pathLst>
            </a:custGeom>
            <a:grpFill/>
            <a:ln>
              <a:noFill/>
            </a:ln>
          </p:spPr>
          <p:txBody>
            <a:bodyPr vert="horz" wrap="square" lIns="91440" tIns="45720" rIns="91440" bIns="45720" numCol="1" anchor="t" anchorCtr="0" compatLnSpc="1">
              <a:prstTxWarp prst="textNoShape">
                <a:avLst/>
              </a:prstTxWarp>
            </a:bodyPr>
            <a:lstStyle/>
            <a:p>
              <a:pPr defTabSz="1097364"/>
              <a:endParaRPr lang="en-US" sz="1900">
                <a:solidFill>
                  <a:srgbClr val="292929"/>
                </a:solidFill>
              </a:endParaRPr>
            </a:p>
          </p:txBody>
        </p:sp>
      </p:grpSp>
    </p:spTree>
    <p:extLst>
      <p:ext uri="{BB962C8B-B14F-4D97-AF65-F5344CB8AC3E}">
        <p14:creationId xmlns:p14="http://schemas.microsoft.com/office/powerpoint/2010/main" val="2359650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4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0"/>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0" y="6756567"/>
            <a:ext cx="5047661" cy="553998"/>
          </a:xfrm>
        </p:spPr>
        <p:txBody>
          <a:bodyPr>
            <a:noAutofit/>
          </a:bodyPr>
          <a:lstStyle>
            <a:lvl1pPr marL="0" indent="0" algn="l" defTabSz="1097418"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710" indent="0" algn="ctr">
              <a:buNone/>
              <a:defRPr>
                <a:solidFill>
                  <a:schemeClr val="tx1">
                    <a:tint val="75000"/>
                  </a:schemeClr>
                </a:solidFill>
              </a:defRPr>
            </a:lvl2pPr>
            <a:lvl3pPr marL="1097418" indent="0" algn="ctr">
              <a:buNone/>
              <a:defRPr>
                <a:solidFill>
                  <a:schemeClr val="tx1">
                    <a:tint val="75000"/>
                  </a:schemeClr>
                </a:solidFill>
              </a:defRPr>
            </a:lvl3pPr>
            <a:lvl4pPr marL="1646128" indent="0" algn="ctr">
              <a:buNone/>
              <a:defRPr>
                <a:solidFill>
                  <a:schemeClr val="tx1">
                    <a:tint val="75000"/>
                  </a:schemeClr>
                </a:solidFill>
              </a:defRPr>
            </a:lvl4pPr>
            <a:lvl5pPr marL="2194838" indent="0" algn="ctr">
              <a:buNone/>
              <a:defRPr>
                <a:solidFill>
                  <a:schemeClr val="tx1">
                    <a:tint val="75000"/>
                  </a:schemeClr>
                </a:solidFill>
              </a:defRPr>
            </a:lvl5pPr>
            <a:lvl6pPr marL="2743548" indent="0" algn="ctr">
              <a:buNone/>
              <a:defRPr>
                <a:solidFill>
                  <a:schemeClr val="tx1">
                    <a:tint val="75000"/>
                  </a:schemeClr>
                </a:solidFill>
              </a:defRPr>
            </a:lvl6pPr>
            <a:lvl7pPr marL="3292257" indent="0" algn="ctr">
              <a:buNone/>
              <a:defRPr>
                <a:solidFill>
                  <a:schemeClr val="tx1">
                    <a:tint val="75000"/>
                  </a:schemeClr>
                </a:solidFill>
              </a:defRPr>
            </a:lvl7pPr>
            <a:lvl8pPr marL="3840966" indent="0" algn="ctr">
              <a:buNone/>
              <a:defRPr>
                <a:solidFill>
                  <a:schemeClr val="tx1">
                    <a:tint val="75000"/>
                  </a:schemeClr>
                </a:solidFill>
              </a:defRPr>
            </a:lvl8pPr>
            <a:lvl9pPr marL="438967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1"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rgbClr val="FFE497"/>
                </a:solidFill>
                <a:effectLst/>
                <a:uLnTx/>
                <a:uFillTx/>
                <a:latin typeface="Segoe UI Light" pitchFamily="34" charset="0"/>
                <a:ea typeface="+mn-ea"/>
                <a:cs typeface="+mn-cs"/>
              </a:defRPr>
            </a:lvl1pPr>
          </a:lstStyle>
          <a:p>
            <a:pPr lvl="0"/>
            <a:r>
              <a:rPr lang="en-US" dirty="0" smtClean="0"/>
              <a:t>click to…</a:t>
            </a:r>
          </a:p>
        </p:txBody>
      </p:sp>
      <p:sp>
        <p:nvSpPr>
          <p:cNvPr id="25" name="Freeform 64"/>
          <p:cNvSpPr>
            <a:spLocks noEditPoints="1"/>
          </p:cNvSpPr>
          <p:nvPr/>
        </p:nvSpPr>
        <p:spPr bwMode="black">
          <a:xfrm>
            <a:off x="9510808" y="2319125"/>
            <a:ext cx="3616940" cy="2777090"/>
          </a:xfrm>
          <a:custGeom>
            <a:avLst/>
            <a:gdLst>
              <a:gd name="T0" fmla="*/ 12 w 221"/>
              <a:gd name="T1" fmla="*/ 104 h 170"/>
              <a:gd name="T2" fmla="*/ 6 w 221"/>
              <a:gd name="T3" fmla="*/ 103 h 170"/>
              <a:gd name="T4" fmla="*/ 2 w 221"/>
              <a:gd name="T5" fmla="*/ 108 h 170"/>
              <a:gd name="T6" fmla="*/ 10 w 221"/>
              <a:gd name="T7" fmla="*/ 141 h 170"/>
              <a:gd name="T8" fmla="*/ 16 w 221"/>
              <a:gd name="T9" fmla="*/ 143 h 170"/>
              <a:gd name="T10" fmla="*/ 21 w 221"/>
              <a:gd name="T11" fmla="*/ 139 h 170"/>
              <a:gd name="T12" fmla="*/ 12 w 221"/>
              <a:gd name="T13" fmla="*/ 104 h 170"/>
              <a:gd name="T14" fmla="*/ 185 w 221"/>
              <a:gd name="T15" fmla="*/ 8 h 170"/>
              <a:gd name="T16" fmla="*/ 219 w 221"/>
              <a:gd name="T17" fmla="*/ 136 h 170"/>
              <a:gd name="T18" fmla="*/ 209 w 221"/>
              <a:gd name="T19" fmla="*/ 139 h 170"/>
              <a:gd name="T20" fmla="*/ 175 w 221"/>
              <a:gd name="T21" fmla="*/ 10 h 170"/>
              <a:gd name="T22" fmla="*/ 185 w 221"/>
              <a:gd name="T23" fmla="*/ 8 h 170"/>
              <a:gd name="T24" fmla="*/ 104 w 221"/>
              <a:gd name="T25" fmla="*/ 170 h 170"/>
              <a:gd name="T26" fmla="*/ 85 w 221"/>
              <a:gd name="T27" fmla="*/ 170 h 170"/>
              <a:gd name="T28" fmla="*/ 63 w 221"/>
              <a:gd name="T29" fmla="*/ 143 h 170"/>
              <a:gd name="T30" fmla="*/ 73 w 221"/>
              <a:gd name="T31" fmla="*/ 143 h 170"/>
              <a:gd name="T32" fmla="*/ 85 w 221"/>
              <a:gd name="T33" fmla="*/ 157 h 170"/>
              <a:gd name="T34" fmla="*/ 104 w 221"/>
              <a:gd name="T35" fmla="*/ 157 h 170"/>
              <a:gd name="T36" fmla="*/ 116 w 221"/>
              <a:gd name="T37" fmla="*/ 143 h 170"/>
              <a:gd name="T38" fmla="*/ 128 w 221"/>
              <a:gd name="T39" fmla="*/ 143 h 170"/>
              <a:gd name="T40" fmla="*/ 104 w 221"/>
              <a:gd name="T41" fmla="*/ 170 h 170"/>
              <a:gd name="T42" fmla="*/ 18 w 221"/>
              <a:gd name="T43" fmla="*/ 102 h 170"/>
              <a:gd name="T44" fmla="*/ 168 w 221"/>
              <a:gd name="T45" fmla="*/ 16 h 170"/>
              <a:gd name="T46" fmla="*/ 172 w 221"/>
              <a:gd name="T47" fmla="*/ 30 h 170"/>
              <a:gd name="T48" fmla="*/ 20 w 221"/>
              <a:gd name="T49" fmla="*/ 109 h 170"/>
              <a:gd name="T50" fmla="*/ 18 w 221"/>
              <a:gd name="T51" fmla="*/ 102 h 170"/>
              <a:gd name="T52" fmla="*/ 185 w 221"/>
              <a:gd name="T53" fmla="*/ 79 h 170"/>
              <a:gd name="T54" fmla="*/ 201 w 221"/>
              <a:gd name="T55" fmla="*/ 137 h 170"/>
              <a:gd name="T56" fmla="*/ 28 w 221"/>
              <a:gd name="T57" fmla="*/ 138 h 170"/>
              <a:gd name="T58" fmla="*/ 24 w 221"/>
              <a:gd name="T59" fmla="*/ 122 h 170"/>
              <a:gd name="T60" fmla="*/ 185 w 221"/>
              <a:gd name="T61"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170">
                <a:moveTo>
                  <a:pt x="12" y="104"/>
                </a:moveTo>
                <a:cubicBezTo>
                  <a:pt x="6" y="103"/>
                  <a:pt x="6" y="103"/>
                  <a:pt x="6" y="103"/>
                </a:cubicBezTo>
                <a:cubicBezTo>
                  <a:pt x="3" y="103"/>
                  <a:pt x="0" y="104"/>
                  <a:pt x="2" y="108"/>
                </a:cubicBezTo>
                <a:cubicBezTo>
                  <a:pt x="10" y="141"/>
                  <a:pt x="10" y="141"/>
                  <a:pt x="10" y="141"/>
                </a:cubicBezTo>
                <a:cubicBezTo>
                  <a:pt x="12" y="145"/>
                  <a:pt x="14" y="144"/>
                  <a:pt x="16" y="143"/>
                </a:cubicBezTo>
                <a:cubicBezTo>
                  <a:pt x="21" y="139"/>
                  <a:pt x="21" y="139"/>
                  <a:pt x="21" y="139"/>
                </a:cubicBezTo>
                <a:cubicBezTo>
                  <a:pt x="12" y="104"/>
                  <a:pt x="12" y="104"/>
                  <a:pt x="12" y="104"/>
                </a:cubicBezTo>
                <a:close/>
                <a:moveTo>
                  <a:pt x="185" y="8"/>
                </a:moveTo>
                <a:cubicBezTo>
                  <a:pt x="219" y="136"/>
                  <a:pt x="219" y="136"/>
                  <a:pt x="219" y="136"/>
                </a:cubicBezTo>
                <a:cubicBezTo>
                  <a:pt x="221" y="143"/>
                  <a:pt x="211" y="146"/>
                  <a:pt x="209" y="139"/>
                </a:cubicBezTo>
                <a:cubicBezTo>
                  <a:pt x="175" y="10"/>
                  <a:pt x="175" y="10"/>
                  <a:pt x="175" y="10"/>
                </a:cubicBezTo>
                <a:cubicBezTo>
                  <a:pt x="173" y="3"/>
                  <a:pt x="183" y="0"/>
                  <a:pt x="185" y="8"/>
                </a:cubicBezTo>
                <a:close/>
                <a:moveTo>
                  <a:pt x="104" y="170"/>
                </a:moveTo>
                <a:cubicBezTo>
                  <a:pt x="85" y="170"/>
                  <a:pt x="85" y="170"/>
                  <a:pt x="85" y="170"/>
                </a:cubicBezTo>
                <a:cubicBezTo>
                  <a:pt x="69" y="170"/>
                  <a:pt x="62" y="156"/>
                  <a:pt x="63" y="143"/>
                </a:cubicBezTo>
                <a:cubicBezTo>
                  <a:pt x="73" y="143"/>
                  <a:pt x="73" y="143"/>
                  <a:pt x="73" y="143"/>
                </a:cubicBezTo>
                <a:cubicBezTo>
                  <a:pt x="73" y="150"/>
                  <a:pt x="77" y="157"/>
                  <a:pt x="85" y="157"/>
                </a:cubicBezTo>
                <a:cubicBezTo>
                  <a:pt x="104" y="157"/>
                  <a:pt x="104" y="157"/>
                  <a:pt x="104" y="157"/>
                </a:cubicBezTo>
                <a:cubicBezTo>
                  <a:pt x="112" y="157"/>
                  <a:pt x="116" y="150"/>
                  <a:pt x="116" y="143"/>
                </a:cubicBezTo>
                <a:cubicBezTo>
                  <a:pt x="128" y="143"/>
                  <a:pt x="128" y="143"/>
                  <a:pt x="128" y="143"/>
                </a:cubicBezTo>
                <a:cubicBezTo>
                  <a:pt x="128" y="156"/>
                  <a:pt x="120" y="170"/>
                  <a:pt x="104" y="170"/>
                </a:cubicBezTo>
                <a:close/>
                <a:moveTo>
                  <a:pt x="18" y="102"/>
                </a:moveTo>
                <a:cubicBezTo>
                  <a:pt x="168" y="16"/>
                  <a:pt x="168" y="16"/>
                  <a:pt x="168" y="16"/>
                </a:cubicBezTo>
                <a:cubicBezTo>
                  <a:pt x="172" y="30"/>
                  <a:pt x="172" y="30"/>
                  <a:pt x="172" y="30"/>
                </a:cubicBezTo>
                <a:cubicBezTo>
                  <a:pt x="20" y="109"/>
                  <a:pt x="20" y="109"/>
                  <a:pt x="20" y="109"/>
                </a:cubicBezTo>
                <a:cubicBezTo>
                  <a:pt x="18" y="102"/>
                  <a:pt x="18" y="102"/>
                  <a:pt x="18" y="102"/>
                </a:cubicBezTo>
                <a:close/>
                <a:moveTo>
                  <a:pt x="185" y="79"/>
                </a:moveTo>
                <a:cubicBezTo>
                  <a:pt x="201" y="137"/>
                  <a:pt x="201" y="137"/>
                  <a:pt x="201" y="137"/>
                </a:cubicBezTo>
                <a:cubicBezTo>
                  <a:pt x="28" y="138"/>
                  <a:pt x="28" y="138"/>
                  <a:pt x="28" y="138"/>
                </a:cubicBezTo>
                <a:cubicBezTo>
                  <a:pt x="24" y="122"/>
                  <a:pt x="24" y="122"/>
                  <a:pt x="24" y="122"/>
                </a:cubicBezTo>
                <a:cubicBezTo>
                  <a:pt x="185" y="79"/>
                  <a:pt x="185" y="79"/>
                  <a:pt x="185" y="79"/>
                </a:cubicBezTo>
                <a:close/>
              </a:path>
            </a:pathLst>
          </a:custGeom>
          <a:solidFill>
            <a:srgbClr val="FFFFFF"/>
          </a:solidFill>
          <a:ln>
            <a:noFill/>
          </a:ln>
        </p:spPr>
        <p:txBody>
          <a:bodyPr vert="horz" wrap="square" lIns="98782" tIns="49392" rIns="98782" bIns="49392" numCol="1" anchor="t" anchorCtr="0" compatLnSpc="1">
            <a:prstTxWarp prst="textNoShape">
              <a:avLst/>
            </a:prstTxWarp>
          </a:bodyPr>
          <a:lstStyle/>
          <a:p>
            <a:pPr defTabSz="1097364"/>
            <a:endParaRPr lang="en-US" sz="1900">
              <a:solidFill>
                <a:srgbClr val="292929"/>
              </a:solidFill>
            </a:endParaRPr>
          </a:p>
        </p:txBody>
      </p:sp>
    </p:spTree>
    <p:extLst>
      <p:ext uri="{BB962C8B-B14F-4D97-AF65-F5344CB8AC3E}">
        <p14:creationId xmlns:p14="http://schemas.microsoft.com/office/powerpoint/2010/main" val="481619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5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67541" y="1737360"/>
            <a:ext cx="5047660" cy="1828193"/>
          </a:xfrm>
        </p:spPr>
        <p:txBody>
          <a:bodyPr anchor="ctr" anchorCtr="0">
            <a:noAutofit/>
          </a:bodyPr>
          <a:lstStyle>
            <a:lvl1pPr>
              <a:lnSpc>
                <a:spcPct val="90000"/>
              </a:lnSpc>
              <a:defRPr sz="5800" baseline="0">
                <a:solidFill>
                  <a:schemeClr val="bg1">
                    <a:alpha val="98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267540" y="6756567"/>
            <a:ext cx="5047661" cy="553998"/>
          </a:xfrm>
        </p:spPr>
        <p:txBody>
          <a:bodyPr>
            <a:noAutofit/>
          </a:bodyPr>
          <a:lstStyle>
            <a:lvl1pPr marL="0" indent="0" algn="l" defTabSz="1097418" rtl="0" eaLnBrk="1" latinLnBrk="0" hangingPunct="1">
              <a:lnSpc>
                <a:spcPct val="90000"/>
              </a:lnSpc>
              <a:spcBef>
                <a:spcPts val="0"/>
              </a:spcBef>
              <a:buSzPct val="80000"/>
              <a:buFont typeface="Arial" pitchFamily="34" charset="0"/>
              <a:buNone/>
              <a:defRPr lang="en-US" sz="2900" kern="1200" dirty="0">
                <a:solidFill>
                  <a:schemeClr val="bg1">
                    <a:alpha val="99000"/>
                  </a:schemeClr>
                </a:solidFill>
                <a:latin typeface="+mn-lt"/>
                <a:ea typeface="+mn-ea"/>
                <a:cs typeface="+mn-cs"/>
              </a:defRPr>
            </a:lvl1pPr>
            <a:lvl2pPr marL="548710" indent="0" algn="ctr">
              <a:buNone/>
              <a:defRPr>
                <a:solidFill>
                  <a:schemeClr val="tx1">
                    <a:tint val="75000"/>
                  </a:schemeClr>
                </a:solidFill>
              </a:defRPr>
            </a:lvl2pPr>
            <a:lvl3pPr marL="1097418" indent="0" algn="ctr">
              <a:buNone/>
              <a:defRPr>
                <a:solidFill>
                  <a:schemeClr val="tx1">
                    <a:tint val="75000"/>
                  </a:schemeClr>
                </a:solidFill>
              </a:defRPr>
            </a:lvl3pPr>
            <a:lvl4pPr marL="1646128" indent="0" algn="ctr">
              <a:buNone/>
              <a:defRPr>
                <a:solidFill>
                  <a:schemeClr val="tx1">
                    <a:tint val="75000"/>
                  </a:schemeClr>
                </a:solidFill>
              </a:defRPr>
            </a:lvl4pPr>
            <a:lvl5pPr marL="2194838" indent="0" algn="ctr">
              <a:buNone/>
              <a:defRPr>
                <a:solidFill>
                  <a:schemeClr val="tx1">
                    <a:tint val="75000"/>
                  </a:schemeClr>
                </a:solidFill>
              </a:defRPr>
            </a:lvl5pPr>
            <a:lvl6pPr marL="2743548" indent="0" algn="ctr">
              <a:buNone/>
              <a:defRPr>
                <a:solidFill>
                  <a:schemeClr val="tx1">
                    <a:tint val="75000"/>
                  </a:schemeClr>
                </a:solidFill>
              </a:defRPr>
            </a:lvl6pPr>
            <a:lvl7pPr marL="3292257" indent="0" algn="ctr">
              <a:buNone/>
              <a:defRPr>
                <a:solidFill>
                  <a:schemeClr val="tx1">
                    <a:tint val="75000"/>
                  </a:schemeClr>
                </a:solidFill>
              </a:defRPr>
            </a:lvl7pPr>
            <a:lvl8pPr marL="3840966" indent="0" algn="ctr">
              <a:buNone/>
              <a:defRPr>
                <a:solidFill>
                  <a:schemeClr val="tx1">
                    <a:tint val="75000"/>
                  </a:schemeClr>
                </a:solidFill>
              </a:defRPr>
            </a:lvl8pPr>
            <a:lvl9pPr marL="4389676"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2267541" y="4992624"/>
            <a:ext cx="10649819" cy="1529446"/>
          </a:xfrm>
        </p:spPr>
        <p:txBody>
          <a:bodyPr anchor="t" anchorCtr="0">
            <a:noAutofit/>
            <a:scene3d>
              <a:camera prst="orthographicFront"/>
              <a:lightRig rig="flat" dir="t"/>
            </a:scene3d>
            <a:sp3d>
              <a:contourClr>
                <a:schemeClr val="bg2"/>
              </a:contourClr>
            </a:sp3d>
          </a:bodyPr>
          <a:lstStyle>
            <a:lvl1pPr marL="0" indent="0" algn="l">
              <a:buFont typeface="Arial" pitchFamily="34" charset="0"/>
              <a:buNone/>
              <a:defRPr kumimoji="0" lang="en-US" sz="7900" b="0" i="0" u="none" strike="noStrike" kern="1200" cap="none" spc="-771" normalizeH="0" baseline="0" noProof="0" dirty="0" smtClean="0">
                <a:ln w="11430"/>
                <a:solidFill>
                  <a:schemeClr val="accent3">
                    <a:lumMod val="40000"/>
                    <a:lumOff val="60000"/>
                    <a:alpha val="99000"/>
                  </a:schemeClr>
                </a:solidFill>
                <a:effectLst/>
                <a:uLnTx/>
                <a:uFillTx/>
                <a:latin typeface="Segoe UI Light" pitchFamily="34" charset="0"/>
                <a:ea typeface="+mn-ea"/>
                <a:cs typeface="+mn-cs"/>
              </a:defRPr>
            </a:lvl1pPr>
          </a:lstStyle>
          <a:p>
            <a:pPr lvl="0"/>
            <a:r>
              <a:rPr lang="en-US" dirty="0" smtClean="0"/>
              <a:t>click to…</a:t>
            </a:r>
          </a:p>
        </p:txBody>
      </p:sp>
      <p:grpSp>
        <p:nvGrpSpPr>
          <p:cNvPr id="9" name="Group 8"/>
          <p:cNvGrpSpPr/>
          <p:nvPr/>
        </p:nvGrpSpPr>
        <p:grpSpPr>
          <a:xfrm>
            <a:off x="10662086" y="2286000"/>
            <a:ext cx="1533515" cy="3894442"/>
            <a:chOff x="7558088" y="1685925"/>
            <a:chExt cx="1322387" cy="3359150"/>
          </a:xfrm>
          <a:solidFill>
            <a:schemeClr val="bg1"/>
          </a:solidFill>
        </p:grpSpPr>
        <p:sp>
          <p:nvSpPr>
            <p:cNvPr id="12" name="Oval 6"/>
            <p:cNvSpPr>
              <a:spLocks noChangeArrowheads="1"/>
            </p:cNvSpPr>
            <p:nvPr userDrawn="1"/>
          </p:nvSpPr>
          <p:spPr bwMode="auto">
            <a:xfrm>
              <a:off x="7943850" y="1685925"/>
              <a:ext cx="547687" cy="558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97364"/>
              <a:endParaRPr lang="en-US" sz="2100">
                <a:solidFill>
                  <a:srgbClr val="292929"/>
                </a:solidFill>
              </a:endParaRPr>
            </a:p>
          </p:txBody>
        </p:sp>
        <p:sp>
          <p:nvSpPr>
            <p:cNvPr id="13" name="Freeform 12"/>
            <p:cNvSpPr>
              <a:spLocks/>
            </p:cNvSpPr>
            <p:nvPr userDrawn="1"/>
          </p:nvSpPr>
          <p:spPr bwMode="auto">
            <a:xfrm>
              <a:off x="7558088" y="2308225"/>
              <a:ext cx="1322387" cy="2736850"/>
            </a:xfrm>
            <a:custGeom>
              <a:avLst/>
              <a:gdLst>
                <a:gd name="T0" fmla="*/ 327 w 353"/>
                <a:gd name="T1" fmla="*/ 30 h 730"/>
                <a:gd name="T2" fmla="*/ 327 w 353"/>
                <a:gd name="T3" fmla="*/ 30 h 730"/>
                <a:gd name="T4" fmla="*/ 323 w 353"/>
                <a:gd name="T5" fmla="*/ 26 h 730"/>
                <a:gd name="T6" fmla="*/ 321 w 353"/>
                <a:gd name="T7" fmla="*/ 24 h 730"/>
                <a:gd name="T8" fmla="*/ 320 w 353"/>
                <a:gd name="T9" fmla="*/ 23 h 730"/>
                <a:gd name="T10" fmla="*/ 287 w 353"/>
                <a:gd name="T11" fmla="*/ 5 h 730"/>
                <a:gd name="T12" fmla="*/ 287 w 353"/>
                <a:gd name="T13" fmla="*/ 5 h 730"/>
                <a:gd name="T14" fmla="*/ 283 w 353"/>
                <a:gd name="T15" fmla="*/ 4 h 730"/>
                <a:gd name="T16" fmla="*/ 282 w 353"/>
                <a:gd name="T17" fmla="*/ 4 h 730"/>
                <a:gd name="T18" fmla="*/ 280 w 353"/>
                <a:gd name="T19" fmla="*/ 3 h 730"/>
                <a:gd name="T20" fmla="*/ 277 w 353"/>
                <a:gd name="T21" fmla="*/ 2 h 730"/>
                <a:gd name="T22" fmla="*/ 276 w 353"/>
                <a:gd name="T23" fmla="*/ 2 h 730"/>
                <a:gd name="T24" fmla="*/ 272 w 353"/>
                <a:gd name="T25" fmla="*/ 2 h 730"/>
                <a:gd name="T26" fmla="*/ 272 w 353"/>
                <a:gd name="T27" fmla="*/ 1 h 730"/>
                <a:gd name="T28" fmla="*/ 267 w 353"/>
                <a:gd name="T29" fmla="*/ 1 h 730"/>
                <a:gd name="T30" fmla="*/ 267 w 353"/>
                <a:gd name="T31" fmla="*/ 1 h 730"/>
                <a:gd name="T32" fmla="*/ 263 w 353"/>
                <a:gd name="T33" fmla="*/ 1 h 730"/>
                <a:gd name="T34" fmla="*/ 262 w 353"/>
                <a:gd name="T35" fmla="*/ 1 h 730"/>
                <a:gd name="T36" fmla="*/ 258 w 353"/>
                <a:gd name="T37" fmla="*/ 0 h 730"/>
                <a:gd name="T38" fmla="*/ 258 w 353"/>
                <a:gd name="T39" fmla="*/ 0 h 730"/>
                <a:gd name="T40" fmla="*/ 96 w 353"/>
                <a:gd name="T41" fmla="*/ 0 h 730"/>
                <a:gd name="T42" fmla="*/ 95 w 353"/>
                <a:gd name="T43" fmla="*/ 0 h 730"/>
                <a:gd name="T44" fmla="*/ 95 w 353"/>
                <a:gd name="T45" fmla="*/ 0 h 730"/>
                <a:gd name="T46" fmla="*/ 0 w 353"/>
                <a:gd name="T47" fmla="*/ 95 h 730"/>
                <a:gd name="T48" fmla="*/ 0 w 353"/>
                <a:gd name="T49" fmla="*/ 323 h 730"/>
                <a:gd name="T50" fmla="*/ 32 w 353"/>
                <a:gd name="T51" fmla="*/ 356 h 730"/>
                <a:gd name="T52" fmla="*/ 64 w 353"/>
                <a:gd name="T53" fmla="*/ 323 h 730"/>
                <a:gd name="T54" fmla="*/ 64 w 353"/>
                <a:gd name="T55" fmla="*/ 117 h 730"/>
                <a:gd name="T56" fmla="*/ 81 w 353"/>
                <a:gd name="T57" fmla="*/ 117 h 730"/>
                <a:gd name="T58" fmla="*/ 81 w 353"/>
                <a:gd name="T59" fmla="*/ 687 h 730"/>
                <a:gd name="T60" fmla="*/ 125 w 353"/>
                <a:gd name="T61" fmla="*/ 730 h 730"/>
                <a:gd name="T62" fmla="*/ 168 w 353"/>
                <a:gd name="T63" fmla="*/ 687 h 730"/>
                <a:gd name="T64" fmla="*/ 168 w 353"/>
                <a:gd name="T65" fmla="*/ 358 h 730"/>
                <a:gd name="T66" fmla="*/ 185 w 353"/>
                <a:gd name="T67" fmla="*/ 358 h 730"/>
                <a:gd name="T68" fmla="*/ 185 w 353"/>
                <a:gd name="T69" fmla="*/ 687 h 730"/>
                <a:gd name="T70" fmla="*/ 228 w 353"/>
                <a:gd name="T71" fmla="*/ 730 h 730"/>
                <a:gd name="T72" fmla="*/ 272 w 353"/>
                <a:gd name="T73" fmla="*/ 687 h 730"/>
                <a:gd name="T74" fmla="*/ 272 w 353"/>
                <a:gd name="T75" fmla="*/ 683 h 730"/>
                <a:gd name="T76" fmla="*/ 272 w 353"/>
                <a:gd name="T77" fmla="*/ 687 h 730"/>
                <a:gd name="T78" fmla="*/ 272 w 353"/>
                <a:gd name="T79" fmla="*/ 117 h 730"/>
                <a:gd name="T80" fmla="*/ 289 w 353"/>
                <a:gd name="T81" fmla="*/ 117 h 730"/>
                <a:gd name="T82" fmla="*/ 289 w 353"/>
                <a:gd name="T83" fmla="*/ 315 h 730"/>
                <a:gd name="T84" fmla="*/ 289 w 353"/>
                <a:gd name="T85" fmla="*/ 314 h 730"/>
                <a:gd name="T86" fmla="*/ 289 w 353"/>
                <a:gd name="T87" fmla="*/ 323 h 730"/>
                <a:gd name="T88" fmla="*/ 294 w 353"/>
                <a:gd name="T89" fmla="*/ 342 h 730"/>
                <a:gd name="T90" fmla="*/ 321 w 353"/>
                <a:gd name="T91" fmla="*/ 356 h 730"/>
                <a:gd name="T92" fmla="*/ 353 w 353"/>
                <a:gd name="T93" fmla="*/ 325 h 730"/>
                <a:gd name="T94" fmla="*/ 353 w 353"/>
                <a:gd name="T95" fmla="*/ 323 h 730"/>
                <a:gd name="T96" fmla="*/ 353 w 353"/>
                <a:gd name="T97" fmla="*/ 323 h 730"/>
                <a:gd name="T98" fmla="*/ 353 w 353"/>
                <a:gd name="T99" fmla="*/ 298 h 730"/>
                <a:gd name="T100" fmla="*/ 353 w 353"/>
                <a:gd name="T101" fmla="*/ 95 h 730"/>
                <a:gd name="T102" fmla="*/ 327 w 353"/>
                <a:gd name="T103" fmla="*/ 3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3" h="730">
                  <a:moveTo>
                    <a:pt x="327" y="30"/>
                  </a:moveTo>
                  <a:cubicBezTo>
                    <a:pt x="327" y="30"/>
                    <a:pt x="327" y="30"/>
                    <a:pt x="327" y="30"/>
                  </a:cubicBezTo>
                  <a:cubicBezTo>
                    <a:pt x="326" y="29"/>
                    <a:pt x="324" y="27"/>
                    <a:pt x="323" y="26"/>
                  </a:cubicBezTo>
                  <a:cubicBezTo>
                    <a:pt x="322" y="25"/>
                    <a:pt x="321" y="25"/>
                    <a:pt x="321" y="24"/>
                  </a:cubicBezTo>
                  <a:cubicBezTo>
                    <a:pt x="320" y="24"/>
                    <a:pt x="320" y="24"/>
                    <a:pt x="320" y="23"/>
                  </a:cubicBezTo>
                  <a:cubicBezTo>
                    <a:pt x="310" y="15"/>
                    <a:pt x="299" y="9"/>
                    <a:pt x="287" y="5"/>
                  </a:cubicBezTo>
                  <a:cubicBezTo>
                    <a:pt x="287" y="5"/>
                    <a:pt x="287" y="5"/>
                    <a:pt x="287" y="5"/>
                  </a:cubicBezTo>
                  <a:cubicBezTo>
                    <a:pt x="286" y="5"/>
                    <a:pt x="285" y="4"/>
                    <a:pt x="283" y="4"/>
                  </a:cubicBezTo>
                  <a:cubicBezTo>
                    <a:pt x="283" y="4"/>
                    <a:pt x="283" y="4"/>
                    <a:pt x="282" y="4"/>
                  </a:cubicBezTo>
                  <a:cubicBezTo>
                    <a:pt x="281" y="3"/>
                    <a:pt x="280" y="3"/>
                    <a:pt x="280" y="3"/>
                  </a:cubicBezTo>
                  <a:cubicBezTo>
                    <a:pt x="279" y="3"/>
                    <a:pt x="278" y="3"/>
                    <a:pt x="277" y="2"/>
                  </a:cubicBezTo>
                  <a:cubicBezTo>
                    <a:pt x="277" y="2"/>
                    <a:pt x="276" y="2"/>
                    <a:pt x="276" y="2"/>
                  </a:cubicBezTo>
                  <a:cubicBezTo>
                    <a:pt x="274" y="2"/>
                    <a:pt x="273" y="2"/>
                    <a:pt x="272" y="2"/>
                  </a:cubicBezTo>
                  <a:cubicBezTo>
                    <a:pt x="272" y="2"/>
                    <a:pt x="272" y="2"/>
                    <a:pt x="272" y="1"/>
                  </a:cubicBezTo>
                  <a:cubicBezTo>
                    <a:pt x="270" y="1"/>
                    <a:pt x="269" y="1"/>
                    <a:pt x="267" y="1"/>
                  </a:cubicBezTo>
                  <a:cubicBezTo>
                    <a:pt x="267" y="1"/>
                    <a:pt x="267" y="1"/>
                    <a:pt x="267" y="1"/>
                  </a:cubicBezTo>
                  <a:cubicBezTo>
                    <a:pt x="266" y="1"/>
                    <a:pt x="264" y="1"/>
                    <a:pt x="263" y="1"/>
                  </a:cubicBezTo>
                  <a:cubicBezTo>
                    <a:pt x="262" y="1"/>
                    <a:pt x="262" y="1"/>
                    <a:pt x="262" y="1"/>
                  </a:cubicBezTo>
                  <a:cubicBezTo>
                    <a:pt x="261" y="1"/>
                    <a:pt x="259" y="0"/>
                    <a:pt x="258" y="0"/>
                  </a:cubicBezTo>
                  <a:cubicBezTo>
                    <a:pt x="258" y="0"/>
                    <a:pt x="258" y="0"/>
                    <a:pt x="258" y="0"/>
                  </a:cubicBezTo>
                  <a:cubicBezTo>
                    <a:pt x="96" y="0"/>
                    <a:pt x="96" y="0"/>
                    <a:pt x="96" y="0"/>
                  </a:cubicBezTo>
                  <a:cubicBezTo>
                    <a:pt x="95" y="0"/>
                    <a:pt x="95" y="0"/>
                    <a:pt x="95" y="0"/>
                  </a:cubicBezTo>
                  <a:cubicBezTo>
                    <a:pt x="95" y="0"/>
                    <a:pt x="95" y="0"/>
                    <a:pt x="95" y="0"/>
                  </a:cubicBezTo>
                  <a:cubicBezTo>
                    <a:pt x="43" y="1"/>
                    <a:pt x="0" y="43"/>
                    <a:pt x="0" y="95"/>
                  </a:cubicBezTo>
                  <a:cubicBezTo>
                    <a:pt x="0" y="323"/>
                    <a:pt x="0" y="323"/>
                    <a:pt x="0" y="323"/>
                  </a:cubicBezTo>
                  <a:cubicBezTo>
                    <a:pt x="0" y="341"/>
                    <a:pt x="15" y="356"/>
                    <a:pt x="32" y="356"/>
                  </a:cubicBezTo>
                  <a:cubicBezTo>
                    <a:pt x="50" y="356"/>
                    <a:pt x="64" y="341"/>
                    <a:pt x="64" y="323"/>
                  </a:cubicBezTo>
                  <a:cubicBezTo>
                    <a:pt x="64" y="117"/>
                    <a:pt x="64" y="117"/>
                    <a:pt x="64" y="117"/>
                  </a:cubicBezTo>
                  <a:cubicBezTo>
                    <a:pt x="81" y="117"/>
                    <a:pt x="81" y="117"/>
                    <a:pt x="81" y="117"/>
                  </a:cubicBezTo>
                  <a:cubicBezTo>
                    <a:pt x="81" y="687"/>
                    <a:pt x="81" y="687"/>
                    <a:pt x="81" y="687"/>
                  </a:cubicBezTo>
                  <a:cubicBezTo>
                    <a:pt x="81" y="711"/>
                    <a:pt x="101" y="730"/>
                    <a:pt x="125" y="730"/>
                  </a:cubicBezTo>
                  <a:cubicBezTo>
                    <a:pt x="148" y="730"/>
                    <a:pt x="168" y="711"/>
                    <a:pt x="168" y="687"/>
                  </a:cubicBezTo>
                  <a:cubicBezTo>
                    <a:pt x="168" y="358"/>
                    <a:pt x="168" y="358"/>
                    <a:pt x="168" y="358"/>
                  </a:cubicBezTo>
                  <a:cubicBezTo>
                    <a:pt x="185" y="358"/>
                    <a:pt x="185" y="358"/>
                    <a:pt x="185" y="358"/>
                  </a:cubicBezTo>
                  <a:cubicBezTo>
                    <a:pt x="185" y="687"/>
                    <a:pt x="185" y="687"/>
                    <a:pt x="185" y="687"/>
                  </a:cubicBezTo>
                  <a:cubicBezTo>
                    <a:pt x="185" y="711"/>
                    <a:pt x="204" y="730"/>
                    <a:pt x="228" y="730"/>
                  </a:cubicBezTo>
                  <a:cubicBezTo>
                    <a:pt x="252" y="730"/>
                    <a:pt x="272" y="711"/>
                    <a:pt x="272" y="687"/>
                  </a:cubicBezTo>
                  <a:cubicBezTo>
                    <a:pt x="272" y="686"/>
                    <a:pt x="272" y="685"/>
                    <a:pt x="272" y="683"/>
                  </a:cubicBezTo>
                  <a:cubicBezTo>
                    <a:pt x="272" y="687"/>
                    <a:pt x="272" y="687"/>
                    <a:pt x="272" y="687"/>
                  </a:cubicBezTo>
                  <a:cubicBezTo>
                    <a:pt x="272" y="687"/>
                    <a:pt x="272" y="687"/>
                    <a:pt x="272" y="117"/>
                  </a:cubicBezTo>
                  <a:cubicBezTo>
                    <a:pt x="272" y="117"/>
                    <a:pt x="272" y="117"/>
                    <a:pt x="289" y="117"/>
                  </a:cubicBezTo>
                  <a:cubicBezTo>
                    <a:pt x="289" y="117"/>
                    <a:pt x="289" y="117"/>
                    <a:pt x="289" y="315"/>
                  </a:cubicBezTo>
                  <a:cubicBezTo>
                    <a:pt x="289" y="314"/>
                    <a:pt x="289" y="314"/>
                    <a:pt x="289" y="314"/>
                  </a:cubicBezTo>
                  <a:cubicBezTo>
                    <a:pt x="289" y="323"/>
                    <a:pt x="289" y="323"/>
                    <a:pt x="289" y="323"/>
                  </a:cubicBezTo>
                  <a:cubicBezTo>
                    <a:pt x="289" y="330"/>
                    <a:pt x="291" y="337"/>
                    <a:pt x="294" y="342"/>
                  </a:cubicBezTo>
                  <a:cubicBezTo>
                    <a:pt x="300" y="350"/>
                    <a:pt x="310" y="356"/>
                    <a:pt x="321" y="356"/>
                  </a:cubicBezTo>
                  <a:cubicBezTo>
                    <a:pt x="338" y="356"/>
                    <a:pt x="352" y="342"/>
                    <a:pt x="353" y="325"/>
                  </a:cubicBezTo>
                  <a:cubicBezTo>
                    <a:pt x="353" y="324"/>
                    <a:pt x="353" y="324"/>
                    <a:pt x="353" y="323"/>
                  </a:cubicBezTo>
                  <a:cubicBezTo>
                    <a:pt x="353" y="323"/>
                    <a:pt x="353" y="323"/>
                    <a:pt x="353" y="323"/>
                  </a:cubicBezTo>
                  <a:cubicBezTo>
                    <a:pt x="353" y="298"/>
                    <a:pt x="353" y="298"/>
                    <a:pt x="353" y="298"/>
                  </a:cubicBezTo>
                  <a:cubicBezTo>
                    <a:pt x="353" y="270"/>
                    <a:pt x="353" y="213"/>
                    <a:pt x="353" y="95"/>
                  </a:cubicBezTo>
                  <a:cubicBezTo>
                    <a:pt x="353" y="70"/>
                    <a:pt x="343" y="47"/>
                    <a:pt x="32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97364"/>
              <a:endParaRPr lang="en-US" sz="2100">
                <a:solidFill>
                  <a:srgbClr val="292929"/>
                </a:solidFill>
              </a:endParaRPr>
            </a:p>
          </p:txBody>
        </p:sp>
      </p:grpSp>
    </p:spTree>
    <p:extLst>
      <p:ext uri="{BB962C8B-B14F-4D97-AF65-F5344CB8AC3E}">
        <p14:creationId xmlns:p14="http://schemas.microsoft.com/office/powerpoint/2010/main" val="3402973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1_Section Divider">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625613" y="4161211"/>
            <a:ext cx="12835424" cy="1654373"/>
          </a:xfrm>
        </p:spPr>
        <p:txBody>
          <a:bodyPr anchor="ctr" anchorCtr="0">
            <a:noAutofit/>
            <a:scene3d>
              <a:camera prst="orthographicFront"/>
              <a:lightRig rig="flat" dir="t"/>
            </a:scene3d>
            <a:sp3d>
              <a:contourClr>
                <a:schemeClr val="bg2"/>
              </a:contourClr>
            </a:sp3d>
          </a:bodyPr>
          <a:lstStyle>
            <a:lvl1pPr marL="0" indent="0" algn="l">
              <a:buFont typeface="Arial" pitchFamily="34" charset="0"/>
              <a:buNone/>
              <a:defRPr kumimoji="0" lang="en-US" sz="10600" b="0" i="0" u="none" strike="noStrike" kern="1200" cap="none" spc="-144" normalizeH="0" baseline="0" dirty="0" smtClean="0">
                <a:ln w="3175">
                  <a:noFill/>
                </a:ln>
                <a:solidFill>
                  <a:schemeClr val="bg1">
                    <a:alpha val="99000"/>
                  </a:schemeClr>
                </a:solidFill>
                <a:effectLst/>
                <a:uLnTx/>
                <a:uFillTx/>
                <a:latin typeface="Segoe UI Light"/>
                <a:ea typeface="+mn-ea"/>
                <a:cs typeface="Arial" charset="0"/>
              </a:defRPr>
            </a:lvl1pPr>
          </a:lstStyle>
          <a:p>
            <a:pPr lvl="0"/>
            <a:r>
              <a:rPr lang="en-US" smtClean="0"/>
              <a:t>Click to edit Master text styles</a:t>
            </a: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996741" y="7605657"/>
            <a:ext cx="3008657" cy="349624"/>
          </a:xfrm>
          <a:prstGeom prst="rect">
            <a:avLst/>
          </a:prstGeom>
        </p:spPr>
      </p:pic>
    </p:spTree>
    <p:extLst>
      <p:ext uri="{BB962C8B-B14F-4D97-AF65-F5344CB8AC3E}">
        <p14:creationId xmlns:p14="http://schemas.microsoft.com/office/powerpoint/2010/main" val="12501128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randin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black">
          <a:xfrm>
            <a:off x="5186759" y="3768329"/>
            <a:ext cx="4256880" cy="692942"/>
          </a:xfrm>
          <a:prstGeom prst="rect">
            <a:avLst/>
          </a:prstGeom>
          <a:noFill/>
          <a:ln>
            <a:noFill/>
          </a:ln>
        </p:spPr>
      </p:pic>
      <p:sp>
        <p:nvSpPr>
          <p:cNvPr id="3" name="Text Box 3"/>
          <p:cNvSpPr txBox="1">
            <a:spLocks noChangeArrowheads="1"/>
          </p:cNvSpPr>
          <p:nvPr/>
        </p:nvSpPr>
        <p:spPr bwMode="blackWhite">
          <a:xfrm>
            <a:off x="609600" y="7300288"/>
            <a:ext cx="13411201" cy="498581"/>
          </a:xfrm>
          <a:prstGeom prst="rect">
            <a:avLst/>
          </a:prstGeom>
          <a:noFill/>
          <a:ln w="12700">
            <a:noFill/>
            <a:miter lim="800000"/>
            <a:headEnd type="none" w="sm" len="sm"/>
            <a:tailEnd type="none" w="sm" len="sm"/>
          </a:ln>
          <a:effectLst/>
        </p:spPr>
        <p:txBody>
          <a:bodyPr vert="horz" wrap="square" lIns="109728" tIns="54865" rIns="109728" bIns="54865" numCol="1" anchor="t" anchorCtr="0" compatLnSpc="1">
            <a:prstTxWarp prst="textNoShape">
              <a:avLst/>
            </a:prstTxWarp>
            <a:spAutoFit/>
          </a:bodyPr>
          <a:lstStyle/>
          <a:p>
            <a:pPr algn="ctr" defTabSz="1097102" eaLnBrk="0" hangingPunct="0"/>
            <a:r>
              <a:rPr lang="en-US" sz="800" dirty="0">
                <a:solidFill>
                  <a:srgbClr val="FFFFFF">
                    <a:alpha val="99000"/>
                  </a:srgbClr>
                </a:solidFill>
                <a:cs typeface="Arial" charset="0"/>
              </a:rPr>
              <a:t>© </a:t>
            </a:r>
            <a:r>
              <a:rPr lang="en-US" sz="800" dirty="0" smtClean="0">
                <a:solidFill>
                  <a:srgbClr val="FFFFFF">
                    <a:alpha val="99000"/>
                  </a:srgbClr>
                </a:solidFill>
                <a:cs typeface="Arial" charset="0"/>
              </a:rPr>
              <a:t>2011 Microsoft </a:t>
            </a:r>
            <a:r>
              <a:rPr lang="en-US" sz="800" dirty="0">
                <a:solidFill>
                  <a:srgbClr val="FFFFFF">
                    <a:alpha val="99000"/>
                  </a:srgbClr>
                </a:solidFill>
                <a:cs typeface="Arial" charset="0"/>
              </a:rPr>
              <a:t>Corporation. All rights reserved. Microsoft, Windows, Windows Vista and other product names are or may be registered trademarks and/or trademarks in the U.S. and/or other countries.</a:t>
            </a:r>
          </a:p>
          <a:p>
            <a:pPr algn="ctr" defTabSz="1097102" eaLnBrk="0" hangingPunct="0"/>
            <a:r>
              <a:rPr lang="en-US" sz="800" dirty="0">
                <a:solidFill>
                  <a:srgbClr val="FFFFFF">
                    <a:alpha val="99000"/>
                  </a:srgbClr>
                </a:soli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800" dirty="0" smtClean="0">
                <a:solidFill>
                  <a:srgbClr val="FFFFFF">
                    <a:alpha val="99000"/>
                  </a:srgbClr>
                </a:solidFill>
                <a:cs typeface="Arial" charset="0"/>
              </a:rPr>
              <a:t>MICROSOFT </a:t>
            </a:r>
            <a:r>
              <a:rPr lang="en-US" sz="800" dirty="0">
                <a:solidFill>
                  <a:srgbClr val="FFFFFF">
                    <a:alpha val="99000"/>
                  </a:srgbClr>
                </a:solidFill>
                <a:cs typeface="Arial" charset="0"/>
              </a:rPr>
              <a:t>MAKES NO WARRANTIES, EXPRESS, IMPLIED OR STATUTORY, AS TO THE INFORMATION IN THIS PRESENTATION.</a:t>
            </a:r>
          </a:p>
        </p:txBody>
      </p:sp>
    </p:spTree>
    <p:extLst>
      <p:ext uri="{BB962C8B-B14F-4D97-AF65-F5344CB8AC3E}">
        <p14:creationId xmlns:p14="http://schemas.microsoft.com/office/powerpoint/2010/main" val="3944647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WALKIN - Prints in GRAYSCALE">
    <p:spTree>
      <p:nvGrpSpPr>
        <p:cNvPr id="1" name=""/>
        <p:cNvGrpSpPr/>
        <p:nvPr/>
      </p:nvGrpSpPr>
      <p:grpSpPr>
        <a:xfrm>
          <a:off x="0" y="0"/>
          <a:ext cx="0" cy="0"/>
          <a:chOff x="0" y="0"/>
          <a:chExt cx="0" cy="0"/>
        </a:xfrm>
      </p:grpSpPr>
      <p:sp>
        <p:nvSpPr>
          <p:cNvPr id="24" name="Text Placeholder 5"/>
          <p:cNvSpPr>
            <a:spLocks noGrp="1"/>
          </p:cNvSpPr>
          <p:nvPr>
            <p:ph type="body" sz="quarter" idx="10" hasCustomPrompt="1"/>
          </p:nvPr>
        </p:nvSpPr>
        <p:spPr>
          <a:xfrm>
            <a:off x="615477" y="3471253"/>
            <a:ext cx="13477638" cy="1462554"/>
          </a:xfrm>
        </p:spPr>
        <p:txBody>
          <a:bodyPr/>
          <a:lstStyle>
            <a:lvl1pPr marL="0" indent="0">
              <a:buNone/>
              <a:defRPr lang="en-US" sz="10600" i="0" kern="1200" spc="-120" baseline="0" dirty="0" smtClean="0">
                <a:solidFill>
                  <a:schemeClr val="bg1">
                    <a:alpha val="99000"/>
                  </a:schemeClr>
                </a:solidFill>
                <a:latin typeface="Segoe UI Light" pitchFamily="34" charset="0"/>
                <a:ea typeface="+mn-ea"/>
                <a:cs typeface="+mn-cs"/>
              </a:defRPr>
            </a:lvl1pPr>
          </a:lstStyle>
          <a:p>
            <a:pPr marL="0" lvl="0" indent="0" algn="l" defTabSz="1097418"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25" name="Text Placeholder 8"/>
          <p:cNvSpPr>
            <a:spLocks noGrp="1"/>
          </p:cNvSpPr>
          <p:nvPr>
            <p:ph type="body" sz="quarter" idx="11" hasCustomPrompt="1"/>
          </p:nvPr>
        </p:nvSpPr>
        <p:spPr>
          <a:xfrm>
            <a:off x="615476" y="5212080"/>
            <a:ext cx="9018713" cy="531838"/>
          </a:xfrm>
        </p:spPr>
        <p:txBody>
          <a:bodyPr/>
          <a:lstStyle>
            <a:lvl1pPr marL="0" indent="0">
              <a:buNone/>
              <a:defRPr lang="en-US" sz="3800" kern="1200" spc="-120" baseline="0" dirty="0">
                <a:solidFill>
                  <a:schemeClr val="bg1">
                    <a:alpha val="99000"/>
                  </a:schemeClr>
                </a:solidFill>
                <a:latin typeface="+mj-lt"/>
                <a:ea typeface="+mn-ea"/>
                <a:cs typeface="+mn-cs"/>
              </a:defRPr>
            </a:lvl1pPr>
          </a:lstStyle>
          <a:p>
            <a:pPr marL="0" lvl="0" indent="0" algn="l" defTabSz="1097418" rtl="0" eaLnBrk="1" latinLnBrk="0" hangingPunct="1">
              <a:lnSpc>
                <a:spcPct val="90000"/>
              </a:lnSpc>
              <a:spcBef>
                <a:spcPct val="20000"/>
              </a:spcBef>
              <a:buSzPct val="90000"/>
              <a:buFont typeface="Arial" pitchFamily="34" charset="0"/>
              <a:buNone/>
            </a:pPr>
            <a:r>
              <a:rPr lang="en-US" dirty="0" smtClean="0"/>
              <a:t>Speaker Name</a:t>
            </a:r>
            <a:endParaRPr lang="en-US" dirty="0"/>
          </a:p>
        </p:txBody>
      </p:sp>
      <p:pic>
        <p:nvPicPr>
          <p:cNvPr id="26" name="Picture 25" descr="Microsoft logo and tagline"/>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p:blipFill>
        <p:spPr bwMode="black">
          <a:xfrm>
            <a:off x="641817" y="7637581"/>
            <a:ext cx="1915281" cy="322039"/>
          </a:xfrm>
          <a:prstGeom prst="rect">
            <a:avLst/>
          </a:prstGeom>
          <a:noFill/>
          <a:ln>
            <a:noFill/>
          </a:ln>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099" y="274320"/>
            <a:ext cx="2998173" cy="348406"/>
          </a:xfrm>
          <a:prstGeom prst="rect">
            <a:avLst/>
          </a:prstGeom>
        </p:spPr>
      </p:pic>
    </p:spTree>
    <p:extLst>
      <p:ext uri="{BB962C8B-B14F-4D97-AF65-F5344CB8AC3E}">
        <p14:creationId xmlns:p14="http://schemas.microsoft.com/office/powerpoint/2010/main" val="2212478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097" y="1737359"/>
            <a:ext cx="13382301" cy="2400658"/>
          </a:xfrm>
        </p:spPr>
        <p:txBody>
          <a:bodyPr/>
          <a:lstStyle>
            <a:lvl1pPr marL="552542" indent="-552542">
              <a:buClr>
                <a:srgbClr val="FFFFFF"/>
              </a:buClr>
              <a:buSzPct val="70000"/>
              <a:buFontTx/>
              <a:buBlip>
                <a:blip r:embed="rId2"/>
              </a:buBlip>
              <a:defRPr>
                <a:gradFill>
                  <a:gsLst>
                    <a:gs pos="0">
                      <a:srgbClr val="FFFFFF"/>
                    </a:gs>
                    <a:gs pos="86000">
                      <a:srgbClr val="FFFFFF"/>
                    </a:gs>
                  </a:gsLst>
                  <a:lin ang="5400000" scaled="0"/>
                </a:gradFill>
              </a:defRPr>
            </a:lvl1pPr>
            <a:lvl2pPr marL="1026967" indent="-474425">
              <a:buClr>
                <a:srgbClr val="FFFFFF"/>
              </a:buClr>
              <a:buSzPct val="70000"/>
              <a:buFontTx/>
              <a:buBlip>
                <a:blip r:embed="rId2"/>
              </a:buBlip>
              <a:defRPr>
                <a:gradFill>
                  <a:gsLst>
                    <a:gs pos="0">
                      <a:srgbClr val="FFFFFF"/>
                    </a:gs>
                    <a:gs pos="86000">
                      <a:srgbClr val="FFFFFF"/>
                    </a:gs>
                  </a:gsLst>
                  <a:lin ang="5400000" scaled="0"/>
                </a:gradFill>
              </a:defRPr>
            </a:lvl2pPr>
            <a:lvl3pPr marL="1510917" indent="-483951">
              <a:buClr>
                <a:srgbClr val="FFFFFF"/>
              </a:buClr>
              <a:buSzPct val="70000"/>
              <a:buFontTx/>
              <a:buBlip>
                <a:blip r:embed="rId2"/>
              </a:buBlip>
              <a:defRPr>
                <a:gradFill>
                  <a:gsLst>
                    <a:gs pos="0">
                      <a:srgbClr val="FFFFFF"/>
                    </a:gs>
                    <a:gs pos="86000">
                      <a:srgbClr val="FFFFFF"/>
                    </a:gs>
                  </a:gsLst>
                  <a:lin ang="5400000" scaled="0"/>
                </a:gradFill>
              </a:defRPr>
            </a:lvl3pPr>
            <a:lvl4pPr marL="1926277" indent="-415359">
              <a:buClr>
                <a:srgbClr val="FFFFFF"/>
              </a:buClr>
              <a:buSzPct val="70000"/>
              <a:buFontTx/>
              <a:buBlip>
                <a:blip r:embed="rId2"/>
              </a:buBlip>
              <a:defRPr>
                <a:gradFill>
                  <a:gsLst>
                    <a:gs pos="0">
                      <a:srgbClr val="FFFFFF"/>
                    </a:gs>
                    <a:gs pos="86000">
                      <a:srgbClr val="FFFFFF"/>
                    </a:gs>
                  </a:gsLst>
                  <a:lin ang="5400000" scaled="0"/>
                </a:gradFill>
              </a:defRPr>
            </a:lvl4pPr>
            <a:lvl5pPr marL="2330204" indent="-403927">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46358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ck Notes slide Layou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623097" y="1737359"/>
            <a:ext cx="13382301" cy="2400658"/>
          </a:xfrm>
        </p:spPr>
        <p:txBody>
          <a:bodyPr/>
          <a:lstStyle>
            <a:lvl1pPr marL="552542" indent="-552542">
              <a:buClr>
                <a:srgbClr val="FFFFFF"/>
              </a:buClr>
              <a:buSzPct val="70000"/>
              <a:buFontTx/>
              <a:buBlip>
                <a:blip r:embed="rId2"/>
              </a:buBlip>
              <a:defRPr>
                <a:gradFill>
                  <a:gsLst>
                    <a:gs pos="0">
                      <a:srgbClr val="FFFFFF"/>
                    </a:gs>
                    <a:gs pos="86000">
                      <a:srgbClr val="FFFFFF"/>
                    </a:gs>
                  </a:gsLst>
                  <a:lin ang="5400000" scaled="0"/>
                </a:gradFill>
              </a:defRPr>
            </a:lvl1pPr>
            <a:lvl2pPr marL="1026967" indent="-474425">
              <a:buClr>
                <a:srgbClr val="FFFFFF"/>
              </a:buClr>
              <a:buSzPct val="70000"/>
              <a:buFontTx/>
              <a:buBlip>
                <a:blip r:embed="rId2"/>
              </a:buBlip>
              <a:defRPr>
                <a:gradFill>
                  <a:gsLst>
                    <a:gs pos="0">
                      <a:srgbClr val="FFFFFF"/>
                    </a:gs>
                    <a:gs pos="86000">
                      <a:srgbClr val="FFFFFF"/>
                    </a:gs>
                  </a:gsLst>
                  <a:lin ang="5400000" scaled="0"/>
                </a:gradFill>
              </a:defRPr>
            </a:lvl2pPr>
            <a:lvl3pPr marL="1510917" indent="-483951">
              <a:buClr>
                <a:srgbClr val="FFFFFF"/>
              </a:buClr>
              <a:buSzPct val="70000"/>
              <a:buFontTx/>
              <a:buBlip>
                <a:blip r:embed="rId2"/>
              </a:buBlip>
              <a:defRPr>
                <a:gradFill>
                  <a:gsLst>
                    <a:gs pos="0">
                      <a:srgbClr val="FFFFFF"/>
                    </a:gs>
                    <a:gs pos="86000">
                      <a:srgbClr val="FFFFFF"/>
                    </a:gs>
                  </a:gsLst>
                  <a:lin ang="5400000" scaled="0"/>
                </a:gradFill>
              </a:defRPr>
            </a:lvl3pPr>
            <a:lvl4pPr marL="1926277" indent="-415359">
              <a:buClr>
                <a:srgbClr val="FFFFFF"/>
              </a:buClr>
              <a:buSzPct val="70000"/>
              <a:buFontTx/>
              <a:buBlip>
                <a:blip r:embed="rId2"/>
              </a:buBlip>
              <a:defRPr>
                <a:gradFill>
                  <a:gsLst>
                    <a:gs pos="0">
                      <a:srgbClr val="FFFFFF"/>
                    </a:gs>
                    <a:gs pos="86000">
                      <a:srgbClr val="FFFFFF"/>
                    </a:gs>
                  </a:gsLst>
                  <a:lin ang="5400000" scaled="0"/>
                </a:gradFill>
              </a:defRPr>
            </a:lvl4pPr>
            <a:lvl5pPr marL="2330204" indent="-403927">
              <a:buClr>
                <a:srgbClr val="FFFFFF"/>
              </a:buClr>
              <a:buSzPct val="70000"/>
              <a:buFontTx/>
              <a:buBlip>
                <a:blip r:embed="rId2"/>
              </a:buBlip>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7486652"/>
            <a:ext cx="14630401" cy="742950"/>
          </a:xfrm>
          <a:solidFill>
            <a:srgbClr val="FFFF99"/>
          </a:solidFill>
        </p:spPr>
        <p:txBody>
          <a:bodyPr wrap="square" lIns="182903" tIns="91452" rIns="182903" bIns="91452" anchor="b" anchorCtr="0">
            <a:noAutofit/>
          </a:bodyPr>
          <a:lstStyle>
            <a:lvl1pPr algn="r">
              <a:buFont typeface="Arial" pitchFamily="34" charset="0"/>
              <a:buNone/>
              <a:defRPr spc="-6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691671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cSld name="2_Title Slide 3">
    <p:spTree>
      <p:nvGrpSpPr>
        <p:cNvPr id="1" name=""/>
        <p:cNvGrpSpPr/>
        <p:nvPr/>
      </p:nvGrpSpPr>
      <p:grpSpPr>
        <a:xfrm>
          <a:off x="0" y="0"/>
          <a:ext cx="0" cy="0"/>
          <a:chOff x="0" y="0"/>
          <a:chExt cx="0" cy="0"/>
        </a:xfrm>
      </p:grpSpPr>
      <p:sp>
        <p:nvSpPr>
          <p:cNvPr id="2" name="Title 1"/>
          <p:cNvSpPr>
            <a:spLocks noGrp="1"/>
          </p:cNvSpPr>
          <p:nvPr>
            <p:ph type="ctrTitle"/>
          </p:nvPr>
        </p:nvSpPr>
        <p:spPr>
          <a:xfrm>
            <a:off x="5920475" y="2345371"/>
            <a:ext cx="8267851" cy="1162601"/>
          </a:xfrm>
        </p:spPr>
        <p:txBody>
          <a:bodyPr anchor="b">
            <a:noAutofit/>
          </a:bodyPr>
          <a:lstStyle>
            <a:lvl1pPr>
              <a:lnSpc>
                <a:spcPct val="90000"/>
              </a:lnSpc>
              <a:defRPr sz="48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5920205" y="3574473"/>
            <a:ext cx="8268120" cy="555906"/>
          </a:xfrm>
        </p:spPr>
        <p:txBody>
          <a:bodyPr anchor="ctr">
            <a:noAutofit/>
          </a:bodyPr>
          <a:lstStyle>
            <a:lvl1pPr marL="0" indent="0" algn="l">
              <a:lnSpc>
                <a:spcPct val="90000"/>
              </a:lnSpc>
              <a:spcBef>
                <a:spcPts val="0"/>
              </a:spcBef>
              <a:buNone/>
              <a:defRPr sz="2400">
                <a:solidFill>
                  <a:schemeClr val="tx2">
                    <a:alpha val="99000"/>
                  </a:schemeClr>
                </a:solidFill>
              </a:defRPr>
            </a:lvl1pPr>
            <a:lvl2pPr marL="548647" indent="0" algn="ctr">
              <a:buNone/>
              <a:defRPr>
                <a:solidFill>
                  <a:schemeClr val="tx1">
                    <a:tint val="75000"/>
                  </a:schemeClr>
                </a:solidFill>
              </a:defRPr>
            </a:lvl2pPr>
            <a:lvl3pPr marL="1097294" indent="0" algn="ctr">
              <a:buNone/>
              <a:defRPr>
                <a:solidFill>
                  <a:schemeClr val="tx1">
                    <a:tint val="75000"/>
                  </a:schemeClr>
                </a:solidFill>
              </a:defRPr>
            </a:lvl3pPr>
            <a:lvl4pPr marL="1645941" indent="0" algn="ctr">
              <a:buNone/>
              <a:defRPr>
                <a:solidFill>
                  <a:schemeClr val="tx1">
                    <a:tint val="75000"/>
                  </a:schemeClr>
                </a:solidFill>
              </a:defRPr>
            </a:lvl4pPr>
            <a:lvl5pPr marL="2194590" indent="0" algn="ctr">
              <a:buNone/>
              <a:defRPr>
                <a:solidFill>
                  <a:schemeClr val="tx1">
                    <a:tint val="75000"/>
                  </a:schemeClr>
                </a:solidFill>
              </a:defRPr>
            </a:lvl5pPr>
            <a:lvl6pPr marL="2743237" indent="0" algn="ctr">
              <a:buNone/>
              <a:defRPr>
                <a:solidFill>
                  <a:schemeClr val="tx1">
                    <a:tint val="75000"/>
                  </a:schemeClr>
                </a:solidFill>
              </a:defRPr>
            </a:lvl6pPr>
            <a:lvl7pPr marL="3291883" indent="0" algn="ctr">
              <a:buNone/>
              <a:defRPr>
                <a:solidFill>
                  <a:schemeClr val="tx1">
                    <a:tint val="75000"/>
                  </a:schemeClr>
                </a:solidFill>
              </a:defRPr>
            </a:lvl7pPr>
            <a:lvl8pPr marL="3840531" indent="0" algn="ctr">
              <a:buNone/>
              <a:defRPr>
                <a:solidFill>
                  <a:schemeClr val="tx1">
                    <a:tint val="75000"/>
                  </a:schemeClr>
                </a:solidFill>
              </a:defRPr>
            </a:lvl8pPr>
            <a:lvl9pPr marL="4389178"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59709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31520" y="146686"/>
            <a:ext cx="13167360" cy="706347"/>
          </a:xfrm>
          <a:prstGeom prst="rect">
            <a:avLst/>
          </a:prstGeom>
        </p:spPr>
        <p:txBody>
          <a:bodyPr/>
          <a:lstStyle>
            <a:lvl1pPr>
              <a:defRPr sz="5100">
                <a:solidFill>
                  <a:schemeClr val="accent5"/>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731520" y="1371600"/>
            <a:ext cx="13045440" cy="2500685"/>
          </a:xfrm>
          <a:prstGeom prst="rect">
            <a:avLst/>
          </a:prstGeom>
        </p:spPr>
        <p:txBody>
          <a:bodyPr/>
          <a:lstStyle>
            <a:lvl1pPr>
              <a:defRPr sz="4000"/>
            </a:lvl1pPr>
            <a:lvl2pPr>
              <a:defRPr sz="3400"/>
            </a:lvl2pPr>
            <a:lvl3pPr>
              <a:defRPr sz="2900"/>
            </a:lvl3pPr>
            <a:lvl4pPr>
              <a:defRPr sz="2600"/>
            </a:lvl4pPr>
            <a:lvl5pPr>
              <a:defRPr sz="2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39845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6.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10" Type="http://schemas.openxmlformats.org/officeDocument/2006/relationships/theme" Target="../theme/theme7.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10" Type="http://schemas.openxmlformats.org/officeDocument/2006/relationships/slideLayout" Target="../slideLayouts/slideLayout80.xml"/><Relationship Id="rId19" Type="http://schemas.openxmlformats.org/officeDocument/2006/relationships/theme" Target="../theme/theme8.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21" Type="http://schemas.openxmlformats.org/officeDocument/2006/relationships/theme" Target="../theme/theme9.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104" y="274326"/>
            <a:ext cx="13382301" cy="90855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623104" y="1737362"/>
            <a:ext cx="13382299" cy="24006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64693855"/>
      </p:ext>
    </p:extLst>
  </p:cSld>
  <p:clrMap bg1="dk1" tx1="lt1" bg2="dk2" tx2="lt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935" r:id="rId8"/>
    <p:sldLayoutId id="2147484087" r:id="rId9"/>
    <p:sldLayoutId id="2147484173" r:id="rId10"/>
    <p:sldLayoutId id="2147484175" r:id="rId11"/>
    <p:sldLayoutId id="2147484177" r:id="rId12"/>
    <p:sldLayoutId id="2147484178" r:id="rId1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096796" rtl="0" eaLnBrk="1" latinLnBrk="0" hangingPunct="1">
        <a:lnSpc>
          <a:spcPct val="90000"/>
        </a:lnSpc>
        <a:spcBef>
          <a:spcPct val="0"/>
        </a:spcBef>
        <a:buNone/>
        <a:defRPr lang="en-US" sz="6600" b="0" kern="1200" cap="none" spc="-12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415120" indent="-415120" algn="l" defTabSz="1096796" rtl="0" eaLnBrk="1" latinLnBrk="0" hangingPunct="1">
        <a:lnSpc>
          <a:spcPct val="90000"/>
        </a:lnSpc>
        <a:spcBef>
          <a:spcPct val="20000"/>
        </a:spcBef>
        <a:buSzPct val="90000"/>
        <a:buFont typeface="Arial" pitchFamily="34" charset="0"/>
        <a:buChar char="•"/>
        <a:defRPr sz="3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755984" indent="-340857" algn="l" defTabSz="1096796" rtl="0" eaLnBrk="1" latinLnBrk="0" hangingPunct="1">
        <a:lnSpc>
          <a:spcPct val="90000"/>
        </a:lnSpc>
        <a:spcBef>
          <a:spcPct val="20000"/>
        </a:spcBef>
        <a:buSzPct val="90000"/>
        <a:buFont typeface="Arial" pitchFamily="34" charset="0"/>
        <a:buChar char="•"/>
        <a:tabLst>
          <a:tab pos="755984" algn="l"/>
        </a:tabLst>
        <a:defRPr sz="3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1096840" indent="-340857" algn="l" defTabSz="1096796" rtl="0" eaLnBrk="1" latinLnBrk="0" hangingPunct="1">
        <a:lnSpc>
          <a:spcPct val="90000"/>
        </a:lnSpc>
        <a:spcBef>
          <a:spcPct val="20000"/>
        </a:spcBef>
        <a:buSzPct val="90000"/>
        <a:buFont typeface="Arial" pitchFamily="34" charset="0"/>
        <a:buChar char="•"/>
        <a:defRPr sz="29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778558" indent="-268498" algn="l" defTabSz="1096796" rtl="0" eaLnBrk="1" latinLnBrk="0" hangingPunct="1">
        <a:lnSpc>
          <a:spcPct val="90000"/>
        </a:lnSpc>
        <a:spcBef>
          <a:spcPct val="20000"/>
        </a:spcBef>
        <a:buSzPct val="90000"/>
        <a:buFont typeface="Arial" pitchFamily="34" charset="0"/>
        <a:buChar char="•"/>
        <a:tabLst>
          <a:tab pos="1096840" algn="l"/>
        </a:tabLst>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2054675" indent="-276116" algn="l" defTabSz="1096796"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3016193" indent="-274199" algn="l" defTabSz="1096796"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4590" indent="-274199" algn="l" defTabSz="109679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2988" indent="-274199" algn="l" defTabSz="109679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1390" indent="-274199" algn="l" defTabSz="1096796"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6796" rtl="0" eaLnBrk="1" latinLnBrk="0" hangingPunct="1">
        <a:defRPr sz="2200" kern="1200">
          <a:solidFill>
            <a:schemeClr val="tx1"/>
          </a:solidFill>
          <a:latin typeface="+mn-lt"/>
          <a:ea typeface="+mn-ea"/>
          <a:cs typeface="+mn-cs"/>
        </a:defRPr>
      </a:lvl1pPr>
      <a:lvl2pPr marL="548399" algn="l" defTabSz="1096796" rtl="0" eaLnBrk="1" latinLnBrk="0" hangingPunct="1">
        <a:defRPr sz="2200" kern="1200">
          <a:solidFill>
            <a:schemeClr val="tx1"/>
          </a:solidFill>
          <a:latin typeface="+mn-lt"/>
          <a:ea typeface="+mn-ea"/>
          <a:cs typeface="+mn-cs"/>
        </a:defRPr>
      </a:lvl2pPr>
      <a:lvl3pPr marL="1096796" algn="l" defTabSz="1096796" rtl="0" eaLnBrk="1" latinLnBrk="0" hangingPunct="1">
        <a:defRPr sz="2200" kern="1200">
          <a:solidFill>
            <a:schemeClr val="tx1"/>
          </a:solidFill>
          <a:latin typeface="+mn-lt"/>
          <a:ea typeface="+mn-ea"/>
          <a:cs typeface="+mn-cs"/>
        </a:defRPr>
      </a:lvl3pPr>
      <a:lvl4pPr marL="1645196" algn="l" defTabSz="1096796" rtl="0" eaLnBrk="1" latinLnBrk="0" hangingPunct="1">
        <a:defRPr sz="2200" kern="1200">
          <a:solidFill>
            <a:schemeClr val="tx1"/>
          </a:solidFill>
          <a:latin typeface="+mn-lt"/>
          <a:ea typeface="+mn-ea"/>
          <a:cs typeface="+mn-cs"/>
        </a:defRPr>
      </a:lvl4pPr>
      <a:lvl5pPr marL="2193595" algn="l" defTabSz="1096796" rtl="0" eaLnBrk="1" latinLnBrk="0" hangingPunct="1">
        <a:defRPr sz="2200" kern="1200">
          <a:solidFill>
            <a:schemeClr val="tx1"/>
          </a:solidFill>
          <a:latin typeface="+mn-lt"/>
          <a:ea typeface="+mn-ea"/>
          <a:cs typeface="+mn-cs"/>
        </a:defRPr>
      </a:lvl5pPr>
      <a:lvl6pPr marL="2741993" algn="l" defTabSz="1096796" rtl="0" eaLnBrk="1" latinLnBrk="0" hangingPunct="1">
        <a:defRPr sz="2200" kern="1200">
          <a:solidFill>
            <a:schemeClr val="tx1"/>
          </a:solidFill>
          <a:latin typeface="+mn-lt"/>
          <a:ea typeface="+mn-ea"/>
          <a:cs typeface="+mn-cs"/>
        </a:defRPr>
      </a:lvl6pPr>
      <a:lvl7pPr marL="3290392" algn="l" defTabSz="1096796" rtl="0" eaLnBrk="1" latinLnBrk="0" hangingPunct="1">
        <a:defRPr sz="2200" kern="1200">
          <a:solidFill>
            <a:schemeClr val="tx1"/>
          </a:solidFill>
          <a:latin typeface="+mn-lt"/>
          <a:ea typeface="+mn-ea"/>
          <a:cs typeface="+mn-cs"/>
        </a:defRPr>
      </a:lvl7pPr>
      <a:lvl8pPr marL="3838789" algn="l" defTabSz="1096796" rtl="0" eaLnBrk="1" latinLnBrk="0" hangingPunct="1">
        <a:defRPr sz="2200" kern="1200">
          <a:solidFill>
            <a:schemeClr val="tx1"/>
          </a:solidFill>
          <a:latin typeface="+mn-lt"/>
          <a:ea typeface="+mn-ea"/>
          <a:cs typeface="+mn-cs"/>
        </a:defRPr>
      </a:lvl8pPr>
      <a:lvl9pPr marL="4387187" algn="l" defTabSz="1096796"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102" y="274326"/>
            <a:ext cx="13382301" cy="90855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623104" y="1737362"/>
            <a:ext cx="13382299" cy="24006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53964484"/>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096920" rtl="0" eaLnBrk="1" latinLnBrk="0" hangingPunct="1">
        <a:lnSpc>
          <a:spcPct val="90000"/>
        </a:lnSpc>
        <a:spcBef>
          <a:spcPct val="0"/>
        </a:spcBef>
        <a:buNone/>
        <a:defRPr lang="en-US" sz="6600" b="0" kern="1200" cap="none" spc="-12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415168" indent="-415168" algn="l" defTabSz="1096920" rtl="0" eaLnBrk="1" latinLnBrk="0" hangingPunct="1">
        <a:lnSpc>
          <a:spcPct val="90000"/>
        </a:lnSpc>
        <a:spcBef>
          <a:spcPct val="20000"/>
        </a:spcBef>
        <a:buSzPct val="90000"/>
        <a:buFont typeface="Arial" pitchFamily="34" charset="0"/>
        <a:buChar char="•"/>
        <a:defRPr sz="3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756070" indent="-340896" algn="l" defTabSz="1096920" rtl="0" eaLnBrk="1" latinLnBrk="0" hangingPunct="1">
        <a:lnSpc>
          <a:spcPct val="90000"/>
        </a:lnSpc>
        <a:spcBef>
          <a:spcPct val="20000"/>
        </a:spcBef>
        <a:buSzPct val="90000"/>
        <a:buFont typeface="Arial" pitchFamily="34" charset="0"/>
        <a:buChar char="•"/>
        <a:tabLst>
          <a:tab pos="756070" algn="l"/>
        </a:tabLst>
        <a:defRPr sz="3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1096964" indent="-340896" algn="l" defTabSz="1096920" rtl="0" eaLnBrk="1" latinLnBrk="0" hangingPunct="1">
        <a:lnSpc>
          <a:spcPct val="90000"/>
        </a:lnSpc>
        <a:spcBef>
          <a:spcPct val="20000"/>
        </a:spcBef>
        <a:buSzPct val="90000"/>
        <a:buFont typeface="Arial" pitchFamily="34" charset="0"/>
        <a:buChar char="•"/>
        <a:defRPr sz="29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778760" indent="-268528" algn="l" defTabSz="1096920" rtl="0" eaLnBrk="1" latinLnBrk="0" hangingPunct="1">
        <a:lnSpc>
          <a:spcPct val="90000"/>
        </a:lnSpc>
        <a:spcBef>
          <a:spcPct val="20000"/>
        </a:spcBef>
        <a:buSzPct val="90000"/>
        <a:buFont typeface="Arial" pitchFamily="34" charset="0"/>
        <a:buChar char="•"/>
        <a:tabLst>
          <a:tab pos="1096964" algn="l"/>
        </a:tabLst>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2054907" indent="-276148" algn="l" defTabSz="1096920"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3016533"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4994"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3455"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1918"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6920" rtl="0" eaLnBrk="1" latinLnBrk="0" hangingPunct="1">
        <a:defRPr sz="2200" kern="1200">
          <a:solidFill>
            <a:schemeClr val="tx1"/>
          </a:solidFill>
          <a:latin typeface="+mn-lt"/>
          <a:ea typeface="+mn-ea"/>
          <a:cs typeface="+mn-cs"/>
        </a:defRPr>
      </a:lvl1pPr>
      <a:lvl2pPr marL="548461" algn="l" defTabSz="1096920" rtl="0" eaLnBrk="1" latinLnBrk="0" hangingPunct="1">
        <a:defRPr sz="2200" kern="1200">
          <a:solidFill>
            <a:schemeClr val="tx1"/>
          </a:solidFill>
          <a:latin typeface="+mn-lt"/>
          <a:ea typeface="+mn-ea"/>
          <a:cs typeface="+mn-cs"/>
        </a:defRPr>
      </a:lvl2pPr>
      <a:lvl3pPr marL="1096920" algn="l" defTabSz="1096920" rtl="0" eaLnBrk="1" latinLnBrk="0" hangingPunct="1">
        <a:defRPr sz="2200" kern="1200">
          <a:solidFill>
            <a:schemeClr val="tx1"/>
          </a:solidFill>
          <a:latin typeface="+mn-lt"/>
          <a:ea typeface="+mn-ea"/>
          <a:cs typeface="+mn-cs"/>
        </a:defRPr>
      </a:lvl3pPr>
      <a:lvl4pPr marL="1645382" algn="l" defTabSz="1096920" rtl="0" eaLnBrk="1" latinLnBrk="0" hangingPunct="1">
        <a:defRPr sz="2200" kern="1200">
          <a:solidFill>
            <a:schemeClr val="tx1"/>
          </a:solidFill>
          <a:latin typeface="+mn-lt"/>
          <a:ea typeface="+mn-ea"/>
          <a:cs typeface="+mn-cs"/>
        </a:defRPr>
      </a:lvl4pPr>
      <a:lvl5pPr marL="2193843" algn="l" defTabSz="1096920" rtl="0" eaLnBrk="1" latinLnBrk="0" hangingPunct="1">
        <a:defRPr sz="2200" kern="1200">
          <a:solidFill>
            <a:schemeClr val="tx1"/>
          </a:solidFill>
          <a:latin typeface="+mn-lt"/>
          <a:ea typeface="+mn-ea"/>
          <a:cs typeface="+mn-cs"/>
        </a:defRPr>
      </a:lvl5pPr>
      <a:lvl6pPr marL="2742305" algn="l" defTabSz="1096920" rtl="0" eaLnBrk="1" latinLnBrk="0" hangingPunct="1">
        <a:defRPr sz="2200" kern="1200">
          <a:solidFill>
            <a:schemeClr val="tx1"/>
          </a:solidFill>
          <a:latin typeface="+mn-lt"/>
          <a:ea typeface="+mn-ea"/>
          <a:cs typeface="+mn-cs"/>
        </a:defRPr>
      </a:lvl6pPr>
      <a:lvl7pPr marL="3290764" algn="l" defTabSz="1096920" rtl="0" eaLnBrk="1" latinLnBrk="0" hangingPunct="1">
        <a:defRPr sz="2200" kern="1200">
          <a:solidFill>
            <a:schemeClr val="tx1"/>
          </a:solidFill>
          <a:latin typeface="+mn-lt"/>
          <a:ea typeface="+mn-ea"/>
          <a:cs typeface="+mn-cs"/>
        </a:defRPr>
      </a:lvl7pPr>
      <a:lvl8pPr marL="3839223" algn="l" defTabSz="1096920" rtl="0" eaLnBrk="1" latinLnBrk="0" hangingPunct="1">
        <a:defRPr sz="2200" kern="1200">
          <a:solidFill>
            <a:schemeClr val="tx1"/>
          </a:solidFill>
          <a:latin typeface="+mn-lt"/>
          <a:ea typeface="+mn-ea"/>
          <a:cs typeface="+mn-cs"/>
        </a:defRPr>
      </a:lvl8pPr>
      <a:lvl9pPr marL="4387684" algn="l" defTabSz="1096920" rtl="0" eaLnBrk="1" latinLnBrk="0" hangingPunct="1">
        <a:defRPr sz="2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098" y="274322"/>
            <a:ext cx="13382301" cy="897476"/>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623098" y="1737360"/>
            <a:ext cx="13382299" cy="24006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95593601"/>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 id="2147484077" r:id="rId12"/>
    <p:sldLayoutId id="2147484078" r:id="rId13"/>
    <p:sldLayoutId id="2147484079" r:id="rId14"/>
    <p:sldLayoutId id="2147484080" r:id="rId15"/>
    <p:sldLayoutId id="2147484081" r:id="rId16"/>
    <p:sldLayoutId id="2147484082" r:id="rId17"/>
    <p:sldLayoutId id="2147484083" r:id="rId18"/>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txStyles>
    <p:titleStyle>
      <a:lvl1pPr algn="l" defTabSz="1097294" rtl="0" eaLnBrk="1" latinLnBrk="0" hangingPunct="1">
        <a:lnSpc>
          <a:spcPct val="90000"/>
        </a:lnSpc>
        <a:spcBef>
          <a:spcPct val="0"/>
        </a:spcBef>
        <a:buNone/>
        <a:defRPr lang="en-US" sz="6500" b="0" kern="1200" cap="none" spc="-12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552480" indent="-552480" algn="l" defTabSz="1097294" rtl="0" eaLnBrk="1" latinLnBrk="0" hangingPunct="1">
        <a:lnSpc>
          <a:spcPct val="90000"/>
        </a:lnSpc>
        <a:spcBef>
          <a:spcPct val="20000"/>
        </a:spcBef>
        <a:buSzPct val="80000"/>
        <a:buFont typeface="Arial" pitchFamily="34" charset="0"/>
        <a:buChar char="•"/>
        <a:defRPr sz="3800" kern="1200">
          <a:gradFill>
            <a:gsLst>
              <a:gs pos="0">
                <a:srgbClr val="595959"/>
              </a:gs>
              <a:gs pos="86000">
                <a:srgbClr val="595959"/>
              </a:gs>
            </a:gsLst>
            <a:lin ang="5400000" scaled="0"/>
          </a:gradFill>
          <a:latin typeface="+mn-lt"/>
          <a:ea typeface="+mn-ea"/>
          <a:cs typeface="+mn-cs"/>
        </a:defRPr>
      </a:lvl1pPr>
      <a:lvl2pPr marL="1026850" indent="-474371" algn="l" defTabSz="1097294" rtl="0" eaLnBrk="1" latinLnBrk="0" hangingPunct="1">
        <a:lnSpc>
          <a:spcPct val="90000"/>
        </a:lnSpc>
        <a:spcBef>
          <a:spcPct val="20000"/>
        </a:spcBef>
        <a:buSzPct val="80000"/>
        <a:buFont typeface="Arial" pitchFamily="34" charset="0"/>
        <a:buChar char="•"/>
        <a:defRPr sz="3400" kern="1200">
          <a:gradFill>
            <a:gsLst>
              <a:gs pos="0">
                <a:srgbClr val="595959"/>
              </a:gs>
              <a:gs pos="86000">
                <a:srgbClr val="595959"/>
              </a:gs>
            </a:gsLst>
            <a:lin ang="5400000" scaled="0"/>
          </a:gradFill>
          <a:latin typeface="+mn-lt"/>
          <a:ea typeface="+mn-ea"/>
          <a:cs typeface="+mn-cs"/>
        </a:defRPr>
      </a:lvl2pPr>
      <a:lvl3pPr marL="1510746" indent="-483897" algn="l" defTabSz="1097294" rtl="0" eaLnBrk="1" latinLnBrk="0" hangingPunct="1">
        <a:lnSpc>
          <a:spcPct val="90000"/>
        </a:lnSpc>
        <a:spcBef>
          <a:spcPct val="20000"/>
        </a:spcBef>
        <a:buSzPct val="80000"/>
        <a:buFont typeface="Arial" pitchFamily="34" charset="0"/>
        <a:buChar char="•"/>
        <a:defRPr sz="2900" kern="1200">
          <a:gradFill>
            <a:gsLst>
              <a:gs pos="0">
                <a:srgbClr val="595959"/>
              </a:gs>
              <a:gs pos="86000">
                <a:srgbClr val="595959"/>
              </a:gs>
            </a:gsLst>
            <a:lin ang="5400000" scaled="0"/>
          </a:gradFill>
          <a:latin typeface="+mn-lt"/>
          <a:ea typeface="+mn-ea"/>
          <a:cs typeface="+mn-cs"/>
        </a:defRPr>
      </a:lvl3pPr>
      <a:lvl4pPr marL="1926058" indent="-415312" algn="l" defTabSz="1097294"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4pPr>
      <a:lvl5pPr marL="2329940" indent="-403882" algn="l" defTabSz="1097294"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5pPr>
      <a:lvl6pPr marL="3017560" indent="-274324" algn="l" defTabSz="1097294"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207" indent="-274324" algn="l" defTabSz="1097294"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54" indent="-274324" algn="l" defTabSz="1097294"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502" indent="-274324" algn="l" defTabSz="1097294"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294" rtl="0" eaLnBrk="1" latinLnBrk="0" hangingPunct="1">
        <a:defRPr sz="2200" kern="1200">
          <a:solidFill>
            <a:schemeClr val="tx1"/>
          </a:solidFill>
          <a:latin typeface="+mn-lt"/>
          <a:ea typeface="+mn-ea"/>
          <a:cs typeface="+mn-cs"/>
        </a:defRPr>
      </a:lvl1pPr>
      <a:lvl2pPr marL="548647" algn="l" defTabSz="1097294" rtl="0" eaLnBrk="1" latinLnBrk="0" hangingPunct="1">
        <a:defRPr sz="2200" kern="1200">
          <a:solidFill>
            <a:schemeClr val="tx1"/>
          </a:solidFill>
          <a:latin typeface="+mn-lt"/>
          <a:ea typeface="+mn-ea"/>
          <a:cs typeface="+mn-cs"/>
        </a:defRPr>
      </a:lvl2pPr>
      <a:lvl3pPr marL="1097294" algn="l" defTabSz="1097294" rtl="0" eaLnBrk="1" latinLnBrk="0" hangingPunct="1">
        <a:defRPr sz="2200" kern="1200">
          <a:solidFill>
            <a:schemeClr val="tx1"/>
          </a:solidFill>
          <a:latin typeface="+mn-lt"/>
          <a:ea typeface="+mn-ea"/>
          <a:cs typeface="+mn-cs"/>
        </a:defRPr>
      </a:lvl3pPr>
      <a:lvl4pPr marL="1645941" algn="l" defTabSz="1097294" rtl="0" eaLnBrk="1" latinLnBrk="0" hangingPunct="1">
        <a:defRPr sz="2200" kern="1200">
          <a:solidFill>
            <a:schemeClr val="tx1"/>
          </a:solidFill>
          <a:latin typeface="+mn-lt"/>
          <a:ea typeface="+mn-ea"/>
          <a:cs typeface="+mn-cs"/>
        </a:defRPr>
      </a:lvl4pPr>
      <a:lvl5pPr marL="2194590" algn="l" defTabSz="1097294" rtl="0" eaLnBrk="1" latinLnBrk="0" hangingPunct="1">
        <a:defRPr sz="2200" kern="1200">
          <a:solidFill>
            <a:schemeClr val="tx1"/>
          </a:solidFill>
          <a:latin typeface="+mn-lt"/>
          <a:ea typeface="+mn-ea"/>
          <a:cs typeface="+mn-cs"/>
        </a:defRPr>
      </a:lvl5pPr>
      <a:lvl6pPr marL="2743237" algn="l" defTabSz="1097294" rtl="0" eaLnBrk="1" latinLnBrk="0" hangingPunct="1">
        <a:defRPr sz="2200" kern="1200">
          <a:solidFill>
            <a:schemeClr val="tx1"/>
          </a:solidFill>
          <a:latin typeface="+mn-lt"/>
          <a:ea typeface="+mn-ea"/>
          <a:cs typeface="+mn-cs"/>
        </a:defRPr>
      </a:lvl6pPr>
      <a:lvl7pPr marL="3291883" algn="l" defTabSz="1097294" rtl="0" eaLnBrk="1" latinLnBrk="0" hangingPunct="1">
        <a:defRPr sz="2200" kern="1200">
          <a:solidFill>
            <a:schemeClr val="tx1"/>
          </a:solidFill>
          <a:latin typeface="+mn-lt"/>
          <a:ea typeface="+mn-ea"/>
          <a:cs typeface="+mn-cs"/>
        </a:defRPr>
      </a:lvl7pPr>
      <a:lvl8pPr marL="3840531" algn="l" defTabSz="1097294" rtl="0" eaLnBrk="1" latinLnBrk="0" hangingPunct="1">
        <a:defRPr sz="2200" kern="1200">
          <a:solidFill>
            <a:schemeClr val="tx1"/>
          </a:solidFill>
          <a:latin typeface="+mn-lt"/>
          <a:ea typeface="+mn-ea"/>
          <a:cs typeface="+mn-cs"/>
        </a:defRPr>
      </a:lvl8pPr>
      <a:lvl9pPr marL="4389178" algn="l" defTabSz="1097294" rtl="0" eaLnBrk="1" latinLnBrk="0" hangingPunct="1">
        <a:defRPr sz="2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102" y="274326"/>
            <a:ext cx="13382301" cy="90855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623104" y="1737362"/>
            <a:ext cx="13382299" cy="24006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59972085"/>
      </p:ext>
    </p:extLst>
  </p:cSld>
  <p:clrMap bg1="dk1" tx1="lt1" bg2="dk2" tx2="lt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100" r:id="rId9"/>
    <p:sldLayoutId id="2147484101" r:id="rId10"/>
    <p:sldLayoutId id="2147484102"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096920" rtl="0" eaLnBrk="1" latinLnBrk="0" hangingPunct="1">
        <a:lnSpc>
          <a:spcPct val="90000"/>
        </a:lnSpc>
        <a:spcBef>
          <a:spcPct val="0"/>
        </a:spcBef>
        <a:buNone/>
        <a:defRPr lang="en-US" sz="6600" b="0" kern="1200" cap="none" spc="-12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415168" indent="-415168" algn="l" defTabSz="1096920" rtl="0" eaLnBrk="1" latinLnBrk="0" hangingPunct="1">
        <a:lnSpc>
          <a:spcPct val="90000"/>
        </a:lnSpc>
        <a:spcBef>
          <a:spcPct val="20000"/>
        </a:spcBef>
        <a:buSzPct val="90000"/>
        <a:buFont typeface="Arial" pitchFamily="34" charset="0"/>
        <a:buChar char="•"/>
        <a:defRPr sz="3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756070" indent="-340896" algn="l" defTabSz="1096920" rtl="0" eaLnBrk="1" latinLnBrk="0" hangingPunct="1">
        <a:lnSpc>
          <a:spcPct val="90000"/>
        </a:lnSpc>
        <a:spcBef>
          <a:spcPct val="20000"/>
        </a:spcBef>
        <a:buSzPct val="90000"/>
        <a:buFont typeface="Arial" pitchFamily="34" charset="0"/>
        <a:buChar char="•"/>
        <a:tabLst>
          <a:tab pos="756070" algn="l"/>
        </a:tabLst>
        <a:defRPr sz="3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1096964" indent="-340896" algn="l" defTabSz="1096920" rtl="0" eaLnBrk="1" latinLnBrk="0" hangingPunct="1">
        <a:lnSpc>
          <a:spcPct val="90000"/>
        </a:lnSpc>
        <a:spcBef>
          <a:spcPct val="20000"/>
        </a:spcBef>
        <a:buSzPct val="90000"/>
        <a:buFont typeface="Arial" pitchFamily="34" charset="0"/>
        <a:buChar char="•"/>
        <a:defRPr sz="29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778760" indent="-268528" algn="l" defTabSz="1096920" rtl="0" eaLnBrk="1" latinLnBrk="0" hangingPunct="1">
        <a:lnSpc>
          <a:spcPct val="90000"/>
        </a:lnSpc>
        <a:spcBef>
          <a:spcPct val="20000"/>
        </a:spcBef>
        <a:buSzPct val="90000"/>
        <a:buFont typeface="Arial" pitchFamily="34" charset="0"/>
        <a:buChar char="•"/>
        <a:tabLst>
          <a:tab pos="1096964" algn="l"/>
        </a:tabLst>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2054907" indent="-276148" algn="l" defTabSz="1096920"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3016533"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4994"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3455"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1918"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6920" rtl="0" eaLnBrk="1" latinLnBrk="0" hangingPunct="1">
        <a:defRPr sz="2200" kern="1200">
          <a:solidFill>
            <a:schemeClr val="tx1"/>
          </a:solidFill>
          <a:latin typeface="+mn-lt"/>
          <a:ea typeface="+mn-ea"/>
          <a:cs typeface="+mn-cs"/>
        </a:defRPr>
      </a:lvl1pPr>
      <a:lvl2pPr marL="548461" algn="l" defTabSz="1096920" rtl="0" eaLnBrk="1" latinLnBrk="0" hangingPunct="1">
        <a:defRPr sz="2200" kern="1200">
          <a:solidFill>
            <a:schemeClr val="tx1"/>
          </a:solidFill>
          <a:latin typeface="+mn-lt"/>
          <a:ea typeface="+mn-ea"/>
          <a:cs typeface="+mn-cs"/>
        </a:defRPr>
      </a:lvl2pPr>
      <a:lvl3pPr marL="1096920" algn="l" defTabSz="1096920" rtl="0" eaLnBrk="1" latinLnBrk="0" hangingPunct="1">
        <a:defRPr sz="2200" kern="1200">
          <a:solidFill>
            <a:schemeClr val="tx1"/>
          </a:solidFill>
          <a:latin typeface="+mn-lt"/>
          <a:ea typeface="+mn-ea"/>
          <a:cs typeface="+mn-cs"/>
        </a:defRPr>
      </a:lvl3pPr>
      <a:lvl4pPr marL="1645382" algn="l" defTabSz="1096920" rtl="0" eaLnBrk="1" latinLnBrk="0" hangingPunct="1">
        <a:defRPr sz="2200" kern="1200">
          <a:solidFill>
            <a:schemeClr val="tx1"/>
          </a:solidFill>
          <a:latin typeface="+mn-lt"/>
          <a:ea typeface="+mn-ea"/>
          <a:cs typeface="+mn-cs"/>
        </a:defRPr>
      </a:lvl4pPr>
      <a:lvl5pPr marL="2193843" algn="l" defTabSz="1096920" rtl="0" eaLnBrk="1" latinLnBrk="0" hangingPunct="1">
        <a:defRPr sz="2200" kern="1200">
          <a:solidFill>
            <a:schemeClr val="tx1"/>
          </a:solidFill>
          <a:latin typeface="+mn-lt"/>
          <a:ea typeface="+mn-ea"/>
          <a:cs typeface="+mn-cs"/>
        </a:defRPr>
      </a:lvl5pPr>
      <a:lvl6pPr marL="2742305" algn="l" defTabSz="1096920" rtl="0" eaLnBrk="1" latinLnBrk="0" hangingPunct="1">
        <a:defRPr sz="2200" kern="1200">
          <a:solidFill>
            <a:schemeClr val="tx1"/>
          </a:solidFill>
          <a:latin typeface="+mn-lt"/>
          <a:ea typeface="+mn-ea"/>
          <a:cs typeface="+mn-cs"/>
        </a:defRPr>
      </a:lvl6pPr>
      <a:lvl7pPr marL="3290764" algn="l" defTabSz="1096920" rtl="0" eaLnBrk="1" latinLnBrk="0" hangingPunct="1">
        <a:defRPr sz="2200" kern="1200">
          <a:solidFill>
            <a:schemeClr val="tx1"/>
          </a:solidFill>
          <a:latin typeface="+mn-lt"/>
          <a:ea typeface="+mn-ea"/>
          <a:cs typeface="+mn-cs"/>
        </a:defRPr>
      </a:lvl7pPr>
      <a:lvl8pPr marL="3839223" algn="l" defTabSz="1096920" rtl="0" eaLnBrk="1" latinLnBrk="0" hangingPunct="1">
        <a:defRPr sz="2200" kern="1200">
          <a:solidFill>
            <a:schemeClr val="tx1"/>
          </a:solidFill>
          <a:latin typeface="+mn-lt"/>
          <a:ea typeface="+mn-ea"/>
          <a:cs typeface="+mn-cs"/>
        </a:defRPr>
      </a:lvl8pPr>
      <a:lvl9pPr marL="4387684" algn="l" defTabSz="1096920" rtl="0" eaLnBrk="1" latinLnBrk="0" hangingPunct="1">
        <a:defRPr sz="2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5"/>
            <a:ext cx="13167360" cy="676275"/>
          </a:xfrm>
          <a:prstGeom prst="rect">
            <a:avLst/>
          </a:prstGeom>
        </p:spPr>
        <p:txBody>
          <a:bodyPr vert="horz" lIns="146298" tIns="73149" rIns="146298" bIns="73149"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31520" y="1188720"/>
            <a:ext cx="13167360" cy="6217920"/>
          </a:xfrm>
          <a:prstGeom prst="rect">
            <a:avLst/>
          </a:prstGeom>
        </p:spPr>
        <p:txBody>
          <a:bodyPr vert="horz" lIns="146298" tIns="73149" rIns="146298" bIns="731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1520" y="7627623"/>
            <a:ext cx="3413760" cy="438150"/>
          </a:xfrm>
          <a:prstGeom prst="rect">
            <a:avLst/>
          </a:prstGeom>
        </p:spPr>
        <p:txBody>
          <a:bodyPr vert="horz" lIns="146298" tIns="73149" rIns="146298" bIns="73149" rtlCol="0" anchor="ctr"/>
          <a:lstStyle>
            <a:lvl1pPr algn="l">
              <a:defRPr sz="1900">
                <a:solidFill>
                  <a:schemeClr val="tx1">
                    <a:tint val="75000"/>
                  </a:schemeClr>
                </a:solidFill>
              </a:defRPr>
            </a:lvl1pPr>
          </a:lstStyle>
          <a:p>
            <a:pPr defTabSz="1462979"/>
            <a:endParaRPr lang="en-US" dirty="0">
              <a:solidFill>
                <a:srgbClr val="000000">
                  <a:tint val="75000"/>
                </a:srgbClr>
              </a:solidFill>
            </a:endParaRPr>
          </a:p>
        </p:txBody>
      </p:sp>
      <p:sp>
        <p:nvSpPr>
          <p:cNvPr id="5" name="Footer Placeholder 4"/>
          <p:cNvSpPr>
            <a:spLocks noGrp="1"/>
          </p:cNvSpPr>
          <p:nvPr>
            <p:ph type="ftr" sz="quarter" idx="3"/>
          </p:nvPr>
        </p:nvSpPr>
        <p:spPr>
          <a:xfrm>
            <a:off x="4998720" y="7627623"/>
            <a:ext cx="4632960" cy="438150"/>
          </a:xfrm>
          <a:prstGeom prst="rect">
            <a:avLst/>
          </a:prstGeom>
        </p:spPr>
        <p:txBody>
          <a:bodyPr vert="horz" lIns="146298" tIns="73149" rIns="146298" bIns="73149" rtlCol="0" anchor="ctr"/>
          <a:lstStyle>
            <a:lvl1pPr algn="ctr">
              <a:defRPr sz="1900">
                <a:solidFill>
                  <a:schemeClr val="tx1">
                    <a:tint val="75000"/>
                  </a:schemeClr>
                </a:solidFill>
              </a:defRPr>
            </a:lvl1pPr>
          </a:lstStyle>
          <a:p>
            <a:pPr defTabSz="1462979"/>
            <a:endParaRPr lang="en-US" dirty="0">
              <a:solidFill>
                <a:srgbClr val="000000">
                  <a:tint val="75000"/>
                </a:srgbClr>
              </a:solidFill>
            </a:endParaRPr>
          </a:p>
        </p:txBody>
      </p:sp>
      <p:sp>
        <p:nvSpPr>
          <p:cNvPr id="6" name="Slide Number Placeholder 5"/>
          <p:cNvSpPr>
            <a:spLocks noGrp="1"/>
          </p:cNvSpPr>
          <p:nvPr>
            <p:ph type="sldNum" sz="quarter" idx="4"/>
          </p:nvPr>
        </p:nvSpPr>
        <p:spPr>
          <a:xfrm>
            <a:off x="13898884" y="7730069"/>
            <a:ext cx="594747" cy="438150"/>
          </a:xfrm>
          <a:prstGeom prst="rect">
            <a:avLst/>
          </a:prstGeom>
        </p:spPr>
        <p:txBody>
          <a:bodyPr vert="horz" lIns="146298" tIns="73149" rIns="146298" bIns="73149" rtlCol="0" anchor="ctr"/>
          <a:lstStyle>
            <a:lvl1pPr algn="r">
              <a:defRPr sz="1300">
                <a:solidFill>
                  <a:srgbClr val="E8E8E8"/>
                </a:solidFill>
              </a:defRPr>
            </a:lvl1pPr>
          </a:lstStyle>
          <a:p>
            <a:pPr defTabSz="1462979"/>
            <a:fld id="{BD271169-D5A2-4E26-9D3F-58E320BF9E89}" type="slidenum">
              <a:rPr lang="en-US" smtClean="0"/>
              <a:pPr defTabSz="1462979"/>
              <a:t>‹#›</a:t>
            </a:fld>
            <a:endParaRPr lang="en-US" dirty="0"/>
          </a:p>
        </p:txBody>
      </p:sp>
    </p:spTree>
    <p:extLst>
      <p:ext uri="{BB962C8B-B14F-4D97-AF65-F5344CB8AC3E}">
        <p14:creationId xmlns:p14="http://schemas.microsoft.com/office/powerpoint/2010/main" val="1013603500"/>
      </p:ext>
    </p:extLst>
  </p:cSld>
  <p:clrMap bg1="lt1" tx1="dk1" bg2="lt2" tx2="dk2" accent1="accent1" accent2="accent2" accent3="accent3" accent4="accent4" accent5="accent5" accent6="accent6" hlink="hlink" folHlink="folHlink"/>
  <p:sldLayoutIdLst>
    <p:sldLayoutId id="2147484104" r:id="rId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sldNum="0" hdr="0" ftr="0" dt="0"/>
  <p:txStyles>
    <p:titleStyle>
      <a:lvl1pPr algn="l" defTabSz="1462979" rtl="0" eaLnBrk="1" latinLnBrk="0" hangingPunct="1">
        <a:spcBef>
          <a:spcPct val="0"/>
        </a:spcBef>
        <a:buNone/>
        <a:defRPr sz="4500" kern="1200" cap="all" baseline="0">
          <a:solidFill>
            <a:srgbClr val="E8E8E8">
              <a:alpha val="99000"/>
            </a:srgbClr>
          </a:solidFill>
          <a:latin typeface="Segoe Light" pitchFamily="34" charset="0"/>
          <a:ea typeface="+mj-ea"/>
          <a:cs typeface="+mj-cs"/>
        </a:defRPr>
      </a:lvl1pPr>
    </p:titleStyle>
    <p:bodyStyle>
      <a:lvl1pPr marL="292595" indent="-292595" algn="l" defTabSz="1462979" rtl="0" eaLnBrk="1" latinLnBrk="0" hangingPunct="1">
        <a:spcBef>
          <a:spcPct val="20000"/>
        </a:spcBef>
        <a:buFont typeface="Arial" pitchFamily="34" charset="0"/>
        <a:buChar char="•"/>
        <a:defRPr sz="3200" kern="1200">
          <a:solidFill>
            <a:srgbClr val="E8E8E8"/>
          </a:solidFill>
          <a:latin typeface="+mn-lt"/>
          <a:ea typeface="+mn-ea"/>
          <a:cs typeface="+mn-cs"/>
        </a:defRPr>
      </a:lvl1pPr>
      <a:lvl2pPr marL="731490" indent="-292595" algn="l" defTabSz="1462979" rtl="0" eaLnBrk="1" latinLnBrk="0" hangingPunct="1">
        <a:spcBef>
          <a:spcPct val="20000"/>
        </a:spcBef>
        <a:buFont typeface="Arial" pitchFamily="34" charset="0"/>
        <a:buChar char="•"/>
        <a:defRPr sz="2700" kern="1200">
          <a:solidFill>
            <a:srgbClr val="E8E8E8"/>
          </a:solidFill>
          <a:latin typeface="+mn-lt"/>
          <a:ea typeface="+mn-ea"/>
          <a:cs typeface="+mn-cs"/>
        </a:defRPr>
      </a:lvl2pPr>
      <a:lvl3pPr marL="1097234" indent="-292595" algn="l" defTabSz="1462979" rtl="0" eaLnBrk="1" latinLnBrk="0" hangingPunct="1">
        <a:spcBef>
          <a:spcPct val="20000"/>
        </a:spcBef>
        <a:buFont typeface="Courier New" pitchFamily="49" charset="0"/>
        <a:buChar char="o"/>
        <a:defRPr sz="2200" kern="1200">
          <a:solidFill>
            <a:srgbClr val="E8E8E8"/>
          </a:solidFill>
          <a:latin typeface="+mn-lt"/>
          <a:ea typeface="+mn-ea"/>
          <a:cs typeface="+mn-cs"/>
        </a:defRPr>
      </a:lvl3pPr>
      <a:lvl4pPr marL="1462979" indent="-292595" algn="l" defTabSz="1462979" rtl="0" eaLnBrk="1" latinLnBrk="0" hangingPunct="1">
        <a:spcBef>
          <a:spcPct val="20000"/>
        </a:spcBef>
        <a:buFont typeface="Arial" pitchFamily="34" charset="0"/>
        <a:buChar char="–"/>
        <a:defRPr sz="1900" kern="1200">
          <a:solidFill>
            <a:srgbClr val="E8E8E8"/>
          </a:solidFill>
          <a:latin typeface="+mn-lt"/>
          <a:ea typeface="+mn-ea"/>
          <a:cs typeface="+mn-cs"/>
        </a:defRPr>
      </a:lvl4pPr>
      <a:lvl5pPr marL="1828723" indent="-292595" algn="l" defTabSz="1462979" rtl="0" eaLnBrk="1" latinLnBrk="0" hangingPunct="1">
        <a:spcBef>
          <a:spcPct val="20000"/>
        </a:spcBef>
        <a:buFont typeface="Arial" pitchFamily="34" charset="0"/>
        <a:buChar char="»"/>
        <a:defRPr sz="1900" kern="1200">
          <a:solidFill>
            <a:srgbClr val="E8E8E8"/>
          </a:solidFill>
          <a:latin typeface="+mn-lt"/>
          <a:ea typeface="+mn-ea"/>
          <a:cs typeface="+mn-cs"/>
        </a:defRPr>
      </a:lvl5pPr>
      <a:lvl6pPr marL="4023192" indent="-365746" algn="l" defTabSz="1462979"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54682" indent="-365746" algn="l" defTabSz="1462979"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86171" indent="-365746" algn="l" defTabSz="1462979"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17661" indent="-365746" algn="l" defTabSz="1462979"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62979" rtl="0" eaLnBrk="1" latinLnBrk="0" hangingPunct="1">
        <a:defRPr sz="2900" kern="1200">
          <a:solidFill>
            <a:schemeClr val="tx1"/>
          </a:solidFill>
          <a:latin typeface="+mn-lt"/>
          <a:ea typeface="+mn-ea"/>
          <a:cs typeface="+mn-cs"/>
        </a:defRPr>
      </a:lvl1pPr>
      <a:lvl2pPr marL="731490" algn="l" defTabSz="1462979" rtl="0" eaLnBrk="1" latinLnBrk="0" hangingPunct="1">
        <a:defRPr sz="2900" kern="1200">
          <a:solidFill>
            <a:schemeClr val="tx1"/>
          </a:solidFill>
          <a:latin typeface="+mn-lt"/>
          <a:ea typeface="+mn-ea"/>
          <a:cs typeface="+mn-cs"/>
        </a:defRPr>
      </a:lvl2pPr>
      <a:lvl3pPr marL="1462979" algn="l" defTabSz="1462979" rtl="0" eaLnBrk="1" latinLnBrk="0" hangingPunct="1">
        <a:defRPr sz="2900" kern="1200">
          <a:solidFill>
            <a:schemeClr val="tx1"/>
          </a:solidFill>
          <a:latin typeface="+mn-lt"/>
          <a:ea typeface="+mn-ea"/>
          <a:cs typeface="+mn-cs"/>
        </a:defRPr>
      </a:lvl3pPr>
      <a:lvl4pPr marL="2194469" algn="l" defTabSz="1462979" rtl="0" eaLnBrk="1" latinLnBrk="0" hangingPunct="1">
        <a:defRPr sz="2900" kern="1200">
          <a:solidFill>
            <a:schemeClr val="tx1"/>
          </a:solidFill>
          <a:latin typeface="+mn-lt"/>
          <a:ea typeface="+mn-ea"/>
          <a:cs typeface="+mn-cs"/>
        </a:defRPr>
      </a:lvl4pPr>
      <a:lvl5pPr marL="2925958" algn="l" defTabSz="1462979" rtl="0" eaLnBrk="1" latinLnBrk="0" hangingPunct="1">
        <a:defRPr sz="2900" kern="1200">
          <a:solidFill>
            <a:schemeClr val="tx1"/>
          </a:solidFill>
          <a:latin typeface="+mn-lt"/>
          <a:ea typeface="+mn-ea"/>
          <a:cs typeface="+mn-cs"/>
        </a:defRPr>
      </a:lvl5pPr>
      <a:lvl6pPr marL="3657448" algn="l" defTabSz="1462979" rtl="0" eaLnBrk="1" latinLnBrk="0" hangingPunct="1">
        <a:defRPr sz="2900" kern="1200">
          <a:solidFill>
            <a:schemeClr val="tx1"/>
          </a:solidFill>
          <a:latin typeface="+mn-lt"/>
          <a:ea typeface="+mn-ea"/>
          <a:cs typeface="+mn-cs"/>
        </a:defRPr>
      </a:lvl6pPr>
      <a:lvl7pPr marL="4388938" algn="l" defTabSz="1462979" rtl="0" eaLnBrk="1" latinLnBrk="0" hangingPunct="1">
        <a:defRPr sz="2900" kern="1200">
          <a:solidFill>
            <a:schemeClr val="tx1"/>
          </a:solidFill>
          <a:latin typeface="+mn-lt"/>
          <a:ea typeface="+mn-ea"/>
          <a:cs typeface="+mn-cs"/>
        </a:defRPr>
      </a:lvl7pPr>
      <a:lvl8pPr marL="5120426" algn="l" defTabSz="1462979" rtl="0" eaLnBrk="1" latinLnBrk="0" hangingPunct="1">
        <a:defRPr sz="2900" kern="1200">
          <a:solidFill>
            <a:schemeClr val="tx1"/>
          </a:solidFill>
          <a:latin typeface="+mn-lt"/>
          <a:ea typeface="+mn-ea"/>
          <a:cs typeface="+mn-cs"/>
        </a:defRPr>
      </a:lvl8pPr>
      <a:lvl9pPr marL="5851917" algn="l" defTabSz="1462979" rtl="0" eaLnBrk="1" latinLnBrk="0" hangingPunct="1">
        <a:defRPr sz="29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102" y="274326"/>
            <a:ext cx="13382301" cy="90855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623104" y="1737362"/>
            <a:ext cx="13382299" cy="24006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8055336"/>
      </p:ext>
    </p:extLst>
  </p:cSld>
  <p:clrMap bg1="dk1" tx1="lt1" bg2="dk2" tx2="lt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7" r:id="rId9"/>
    <p:sldLayoutId id="2147484118" r:id="rId10"/>
    <p:sldLayoutId id="2147484119"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096920" rtl="0" eaLnBrk="1" latinLnBrk="0" hangingPunct="1">
        <a:lnSpc>
          <a:spcPct val="90000"/>
        </a:lnSpc>
        <a:spcBef>
          <a:spcPct val="0"/>
        </a:spcBef>
        <a:buNone/>
        <a:defRPr lang="en-US" sz="6600" b="0" kern="1200" cap="none" spc="-12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415168" indent="-415168" algn="l" defTabSz="1096920" rtl="0" eaLnBrk="1" latinLnBrk="0" hangingPunct="1">
        <a:lnSpc>
          <a:spcPct val="90000"/>
        </a:lnSpc>
        <a:spcBef>
          <a:spcPct val="20000"/>
        </a:spcBef>
        <a:buSzPct val="90000"/>
        <a:buFont typeface="Arial" pitchFamily="34" charset="0"/>
        <a:buChar char="•"/>
        <a:defRPr sz="3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756070" indent="-340896" algn="l" defTabSz="1096920" rtl="0" eaLnBrk="1" latinLnBrk="0" hangingPunct="1">
        <a:lnSpc>
          <a:spcPct val="90000"/>
        </a:lnSpc>
        <a:spcBef>
          <a:spcPct val="20000"/>
        </a:spcBef>
        <a:buSzPct val="90000"/>
        <a:buFont typeface="Arial" pitchFamily="34" charset="0"/>
        <a:buChar char="•"/>
        <a:tabLst>
          <a:tab pos="756070" algn="l"/>
        </a:tabLst>
        <a:defRPr sz="3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1096964" indent="-340896" algn="l" defTabSz="1096920" rtl="0" eaLnBrk="1" latinLnBrk="0" hangingPunct="1">
        <a:lnSpc>
          <a:spcPct val="90000"/>
        </a:lnSpc>
        <a:spcBef>
          <a:spcPct val="20000"/>
        </a:spcBef>
        <a:buSzPct val="90000"/>
        <a:buFont typeface="Arial" pitchFamily="34" charset="0"/>
        <a:buChar char="•"/>
        <a:defRPr sz="29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778760" indent="-268528" algn="l" defTabSz="1096920" rtl="0" eaLnBrk="1" latinLnBrk="0" hangingPunct="1">
        <a:lnSpc>
          <a:spcPct val="90000"/>
        </a:lnSpc>
        <a:spcBef>
          <a:spcPct val="20000"/>
        </a:spcBef>
        <a:buSzPct val="90000"/>
        <a:buFont typeface="Arial" pitchFamily="34" charset="0"/>
        <a:buChar char="•"/>
        <a:tabLst>
          <a:tab pos="1096964" algn="l"/>
        </a:tabLst>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2054907" indent="-276148" algn="l" defTabSz="1096920"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3016533"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4994"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3455"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1918" indent="-274230" algn="l" defTabSz="109692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6920" rtl="0" eaLnBrk="1" latinLnBrk="0" hangingPunct="1">
        <a:defRPr sz="2200" kern="1200">
          <a:solidFill>
            <a:schemeClr val="tx1"/>
          </a:solidFill>
          <a:latin typeface="+mn-lt"/>
          <a:ea typeface="+mn-ea"/>
          <a:cs typeface="+mn-cs"/>
        </a:defRPr>
      </a:lvl1pPr>
      <a:lvl2pPr marL="548461" algn="l" defTabSz="1096920" rtl="0" eaLnBrk="1" latinLnBrk="0" hangingPunct="1">
        <a:defRPr sz="2200" kern="1200">
          <a:solidFill>
            <a:schemeClr val="tx1"/>
          </a:solidFill>
          <a:latin typeface="+mn-lt"/>
          <a:ea typeface="+mn-ea"/>
          <a:cs typeface="+mn-cs"/>
        </a:defRPr>
      </a:lvl2pPr>
      <a:lvl3pPr marL="1096920" algn="l" defTabSz="1096920" rtl="0" eaLnBrk="1" latinLnBrk="0" hangingPunct="1">
        <a:defRPr sz="2200" kern="1200">
          <a:solidFill>
            <a:schemeClr val="tx1"/>
          </a:solidFill>
          <a:latin typeface="+mn-lt"/>
          <a:ea typeface="+mn-ea"/>
          <a:cs typeface="+mn-cs"/>
        </a:defRPr>
      </a:lvl3pPr>
      <a:lvl4pPr marL="1645382" algn="l" defTabSz="1096920" rtl="0" eaLnBrk="1" latinLnBrk="0" hangingPunct="1">
        <a:defRPr sz="2200" kern="1200">
          <a:solidFill>
            <a:schemeClr val="tx1"/>
          </a:solidFill>
          <a:latin typeface="+mn-lt"/>
          <a:ea typeface="+mn-ea"/>
          <a:cs typeface="+mn-cs"/>
        </a:defRPr>
      </a:lvl4pPr>
      <a:lvl5pPr marL="2193843" algn="l" defTabSz="1096920" rtl="0" eaLnBrk="1" latinLnBrk="0" hangingPunct="1">
        <a:defRPr sz="2200" kern="1200">
          <a:solidFill>
            <a:schemeClr val="tx1"/>
          </a:solidFill>
          <a:latin typeface="+mn-lt"/>
          <a:ea typeface="+mn-ea"/>
          <a:cs typeface="+mn-cs"/>
        </a:defRPr>
      </a:lvl5pPr>
      <a:lvl6pPr marL="2742305" algn="l" defTabSz="1096920" rtl="0" eaLnBrk="1" latinLnBrk="0" hangingPunct="1">
        <a:defRPr sz="2200" kern="1200">
          <a:solidFill>
            <a:schemeClr val="tx1"/>
          </a:solidFill>
          <a:latin typeface="+mn-lt"/>
          <a:ea typeface="+mn-ea"/>
          <a:cs typeface="+mn-cs"/>
        </a:defRPr>
      </a:lvl6pPr>
      <a:lvl7pPr marL="3290764" algn="l" defTabSz="1096920" rtl="0" eaLnBrk="1" latinLnBrk="0" hangingPunct="1">
        <a:defRPr sz="2200" kern="1200">
          <a:solidFill>
            <a:schemeClr val="tx1"/>
          </a:solidFill>
          <a:latin typeface="+mn-lt"/>
          <a:ea typeface="+mn-ea"/>
          <a:cs typeface="+mn-cs"/>
        </a:defRPr>
      </a:lvl7pPr>
      <a:lvl8pPr marL="3839223" algn="l" defTabSz="1096920" rtl="0" eaLnBrk="1" latinLnBrk="0" hangingPunct="1">
        <a:defRPr sz="2200" kern="1200">
          <a:solidFill>
            <a:schemeClr val="tx1"/>
          </a:solidFill>
          <a:latin typeface="+mn-lt"/>
          <a:ea typeface="+mn-ea"/>
          <a:cs typeface="+mn-cs"/>
        </a:defRPr>
      </a:lvl8pPr>
      <a:lvl9pPr marL="4387684" algn="l" defTabSz="1096920" rtl="0" eaLnBrk="1" latinLnBrk="0" hangingPunct="1">
        <a:defRPr sz="2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105" y="274327"/>
            <a:ext cx="13382301" cy="90855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623104" y="1737362"/>
            <a:ext cx="13382299" cy="24006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13947288"/>
      </p:ext>
    </p:extLst>
  </p:cSld>
  <p:clrMap bg1="dk1" tx1="lt1" bg2="dk2" tx2="lt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txStyles>
    <p:titleStyle>
      <a:lvl1pPr algn="l" defTabSz="1096672" rtl="0" eaLnBrk="1" latinLnBrk="0" hangingPunct="1">
        <a:lnSpc>
          <a:spcPct val="90000"/>
        </a:lnSpc>
        <a:spcBef>
          <a:spcPct val="0"/>
        </a:spcBef>
        <a:buNone/>
        <a:defRPr lang="en-US" sz="6600" b="0" kern="1200" cap="none" spc="-12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415072" indent="-415072" algn="l" defTabSz="1096672" rtl="0" eaLnBrk="1" latinLnBrk="0" hangingPunct="1">
        <a:lnSpc>
          <a:spcPct val="90000"/>
        </a:lnSpc>
        <a:spcBef>
          <a:spcPct val="20000"/>
        </a:spcBef>
        <a:buSzPct val="90000"/>
        <a:buFont typeface="Arial" pitchFamily="34" charset="0"/>
        <a:buChar char="•"/>
        <a:defRPr sz="3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755898" indent="-340818" algn="l" defTabSz="1096672" rtl="0" eaLnBrk="1" latinLnBrk="0" hangingPunct="1">
        <a:lnSpc>
          <a:spcPct val="90000"/>
        </a:lnSpc>
        <a:spcBef>
          <a:spcPct val="20000"/>
        </a:spcBef>
        <a:buSzPct val="90000"/>
        <a:buFont typeface="Arial" pitchFamily="34" charset="0"/>
        <a:buChar char="•"/>
        <a:tabLst>
          <a:tab pos="755898" algn="l"/>
        </a:tabLst>
        <a:defRPr sz="3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1096715" indent="-340818" algn="l" defTabSz="1096672" rtl="0" eaLnBrk="1" latinLnBrk="0" hangingPunct="1">
        <a:lnSpc>
          <a:spcPct val="90000"/>
        </a:lnSpc>
        <a:spcBef>
          <a:spcPct val="20000"/>
        </a:spcBef>
        <a:buSzPct val="90000"/>
        <a:buFont typeface="Arial" pitchFamily="34" charset="0"/>
        <a:buChar char="•"/>
        <a:defRPr sz="29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778357" indent="-268468" algn="l" defTabSz="1096672" rtl="0" eaLnBrk="1" latinLnBrk="0" hangingPunct="1">
        <a:lnSpc>
          <a:spcPct val="90000"/>
        </a:lnSpc>
        <a:spcBef>
          <a:spcPct val="20000"/>
        </a:spcBef>
        <a:buSzPct val="90000"/>
        <a:buFont typeface="Arial" pitchFamily="34" charset="0"/>
        <a:buChar char="•"/>
        <a:tabLst>
          <a:tab pos="1096715" algn="l"/>
        </a:tabLst>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2054442" indent="-276084" algn="l" defTabSz="1096672"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3015851" indent="-274168" algn="l" defTabSz="1096672"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4186" indent="-274168" algn="l" defTabSz="1096672"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2521" indent="-274168" algn="l" defTabSz="1096672"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0861" indent="-274168" algn="l" defTabSz="1096672"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6672" rtl="0" eaLnBrk="1" latinLnBrk="0" hangingPunct="1">
        <a:defRPr sz="2200" kern="1200">
          <a:solidFill>
            <a:schemeClr val="tx1"/>
          </a:solidFill>
          <a:latin typeface="+mn-lt"/>
          <a:ea typeface="+mn-ea"/>
          <a:cs typeface="+mn-cs"/>
        </a:defRPr>
      </a:lvl1pPr>
      <a:lvl2pPr marL="548337" algn="l" defTabSz="1096672" rtl="0" eaLnBrk="1" latinLnBrk="0" hangingPunct="1">
        <a:defRPr sz="2200" kern="1200">
          <a:solidFill>
            <a:schemeClr val="tx1"/>
          </a:solidFill>
          <a:latin typeface="+mn-lt"/>
          <a:ea typeface="+mn-ea"/>
          <a:cs typeface="+mn-cs"/>
        </a:defRPr>
      </a:lvl2pPr>
      <a:lvl3pPr marL="1096672" algn="l" defTabSz="1096672" rtl="0" eaLnBrk="1" latinLnBrk="0" hangingPunct="1">
        <a:defRPr sz="2200" kern="1200">
          <a:solidFill>
            <a:schemeClr val="tx1"/>
          </a:solidFill>
          <a:latin typeface="+mn-lt"/>
          <a:ea typeface="+mn-ea"/>
          <a:cs typeface="+mn-cs"/>
        </a:defRPr>
      </a:lvl3pPr>
      <a:lvl4pPr marL="1645010" algn="l" defTabSz="1096672" rtl="0" eaLnBrk="1" latinLnBrk="0" hangingPunct="1">
        <a:defRPr sz="2200" kern="1200">
          <a:solidFill>
            <a:schemeClr val="tx1"/>
          </a:solidFill>
          <a:latin typeface="+mn-lt"/>
          <a:ea typeface="+mn-ea"/>
          <a:cs typeface="+mn-cs"/>
        </a:defRPr>
      </a:lvl4pPr>
      <a:lvl5pPr marL="2193346" algn="l" defTabSz="1096672" rtl="0" eaLnBrk="1" latinLnBrk="0" hangingPunct="1">
        <a:defRPr sz="2200" kern="1200">
          <a:solidFill>
            <a:schemeClr val="tx1"/>
          </a:solidFill>
          <a:latin typeface="+mn-lt"/>
          <a:ea typeface="+mn-ea"/>
          <a:cs typeface="+mn-cs"/>
        </a:defRPr>
      </a:lvl5pPr>
      <a:lvl6pPr marL="2741682" algn="l" defTabSz="1096672" rtl="0" eaLnBrk="1" latinLnBrk="0" hangingPunct="1">
        <a:defRPr sz="2200" kern="1200">
          <a:solidFill>
            <a:schemeClr val="tx1"/>
          </a:solidFill>
          <a:latin typeface="+mn-lt"/>
          <a:ea typeface="+mn-ea"/>
          <a:cs typeface="+mn-cs"/>
        </a:defRPr>
      </a:lvl6pPr>
      <a:lvl7pPr marL="3290019" algn="l" defTabSz="1096672" rtl="0" eaLnBrk="1" latinLnBrk="0" hangingPunct="1">
        <a:defRPr sz="2200" kern="1200">
          <a:solidFill>
            <a:schemeClr val="tx1"/>
          </a:solidFill>
          <a:latin typeface="+mn-lt"/>
          <a:ea typeface="+mn-ea"/>
          <a:cs typeface="+mn-cs"/>
        </a:defRPr>
      </a:lvl7pPr>
      <a:lvl8pPr marL="3838354" algn="l" defTabSz="1096672" rtl="0" eaLnBrk="1" latinLnBrk="0" hangingPunct="1">
        <a:defRPr sz="2200" kern="1200">
          <a:solidFill>
            <a:schemeClr val="tx1"/>
          </a:solidFill>
          <a:latin typeface="+mn-lt"/>
          <a:ea typeface="+mn-ea"/>
          <a:cs typeface="+mn-cs"/>
        </a:defRPr>
      </a:lvl8pPr>
      <a:lvl9pPr marL="4386689" algn="l" defTabSz="1096672" rtl="0" eaLnBrk="1" latinLnBrk="0" hangingPunct="1">
        <a:defRPr sz="22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099" y="274323"/>
            <a:ext cx="13382301" cy="897476"/>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623098" y="1737360"/>
            <a:ext cx="13382299" cy="24006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82844409"/>
      </p:ext>
    </p:extLst>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 id="2147484146" r:id="rId14"/>
    <p:sldLayoutId id="2147484147" r:id="rId15"/>
    <p:sldLayoutId id="2147484148" r:id="rId16"/>
    <p:sldLayoutId id="2147484149" r:id="rId17"/>
    <p:sldLayoutId id="2147484150" r:id="rId18"/>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txStyles>
    <p:titleStyle>
      <a:lvl1pPr algn="l" defTabSz="1097170" rtl="0" eaLnBrk="1" latinLnBrk="0" hangingPunct="1">
        <a:lnSpc>
          <a:spcPct val="90000"/>
        </a:lnSpc>
        <a:spcBef>
          <a:spcPct val="0"/>
        </a:spcBef>
        <a:buNone/>
        <a:defRPr lang="en-US" sz="6500" b="0" kern="1200" cap="none" spc="-12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552417" indent="-552417" algn="l" defTabSz="1097170" rtl="0" eaLnBrk="1" latinLnBrk="0" hangingPunct="1">
        <a:lnSpc>
          <a:spcPct val="90000"/>
        </a:lnSpc>
        <a:spcBef>
          <a:spcPct val="20000"/>
        </a:spcBef>
        <a:buSzPct val="80000"/>
        <a:buFont typeface="Arial" pitchFamily="34" charset="0"/>
        <a:buChar char="•"/>
        <a:defRPr sz="3800" kern="1200">
          <a:gradFill>
            <a:gsLst>
              <a:gs pos="0">
                <a:srgbClr val="595959"/>
              </a:gs>
              <a:gs pos="86000">
                <a:srgbClr val="595959"/>
              </a:gs>
            </a:gsLst>
            <a:lin ang="5400000" scaled="0"/>
          </a:gradFill>
          <a:latin typeface="+mn-lt"/>
          <a:ea typeface="+mn-ea"/>
          <a:cs typeface="+mn-cs"/>
        </a:defRPr>
      </a:lvl1pPr>
      <a:lvl2pPr marL="1026734" indent="-474317" algn="l" defTabSz="1097170" rtl="0" eaLnBrk="1" latinLnBrk="0" hangingPunct="1">
        <a:lnSpc>
          <a:spcPct val="90000"/>
        </a:lnSpc>
        <a:spcBef>
          <a:spcPct val="20000"/>
        </a:spcBef>
        <a:buSzPct val="80000"/>
        <a:buFont typeface="Arial" pitchFamily="34" charset="0"/>
        <a:buChar char="•"/>
        <a:defRPr sz="3400" kern="1200">
          <a:gradFill>
            <a:gsLst>
              <a:gs pos="0">
                <a:srgbClr val="595959"/>
              </a:gs>
              <a:gs pos="86000">
                <a:srgbClr val="595959"/>
              </a:gs>
            </a:gsLst>
            <a:lin ang="5400000" scaled="0"/>
          </a:gradFill>
          <a:latin typeface="+mn-lt"/>
          <a:ea typeface="+mn-ea"/>
          <a:cs typeface="+mn-cs"/>
        </a:defRPr>
      </a:lvl2pPr>
      <a:lvl3pPr marL="1510574" indent="-483843" algn="l" defTabSz="1097170" rtl="0" eaLnBrk="1" latinLnBrk="0" hangingPunct="1">
        <a:lnSpc>
          <a:spcPct val="90000"/>
        </a:lnSpc>
        <a:spcBef>
          <a:spcPct val="20000"/>
        </a:spcBef>
        <a:buSzPct val="80000"/>
        <a:buFont typeface="Arial" pitchFamily="34" charset="0"/>
        <a:buChar char="•"/>
        <a:defRPr sz="2900" kern="1200">
          <a:gradFill>
            <a:gsLst>
              <a:gs pos="0">
                <a:srgbClr val="595959"/>
              </a:gs>
              <a:gs pos="86000">
                <a:srgbClr val="595959"/>
              </a:gs>
            </a:gsLst>
            <a:lin ang="5400000" scaled="0"/>
          </a:gradFill>
          <a:latin typeface="+mn-lt"/>
          <a:ea typeface="+mn-ea"/>
          <a:cs typeface="+mn-cs"/>
        </a:defRPr>
      </a:lvl3pPr>
      <a:lvl4pPr marL="1925840" indent="-415264" algn="l" defTabSz="1097170"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4pPr>
      <a:lvl5pPr marL="2329676" indent="-403836" algn="l" defTabSz="1097170"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5pPr>
      <a:lvl6pPr marL="3017218" indent="-274293" algn="l" defTabSz="109717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5803" indent="-274293" algn="l" defTabSz="109717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388" indent="-274293" algn="l" defTabSz="109717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2974" indent="-274293" algn="l" defTabSz="109717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170" rtl="0" eaLnBrk="1" latinLnBrk="0" hangingPunct="1">
        <a:defRPr sz="2200" kern="1200">
          <a:solidFill>
            <a:schemeClr val="tx1"/>
          </a:solidFill>
          <a:latin typeface="+mn-lt"/>
          <a:ea typeface="+mn-ea"/>
          <a:cs typeface="+mn-cs"/>
        </a:defRPr>
      </a:lvl1pPr>
      <a:lvl2pPr marL="548585" algn="l" defTabSz="1097170" rtl="0" eaLnBrk="1" latinLnBrk="0" hangingPunct="1">
        <a:defRPr sz="2200" kern="1200">
          <a:solidFill>
            <a:schemeClr val="tx1"/>
          </a:solidFill>
          <a:latin typeface="+mn-lt"/>
          <a:ea typeface="+mn-ea"/>
          <a:cs typeface="+mn-cs"/>
        </a:defRPr>
      </a:lvl2pPr>
      <a:lvl3pPr marL="1097170" algn="l" defTabSz="1097170" rtl="0" eaLnBrk="1" latinLnBrk="0" hangingPunct="1">
        <a:defRPr sz="2200" kern="1200">
          <a:solidFill>
            <a:schemeClr val="tx1"/>
          </a:solidFill>
          <a:latin typeface="+mn-lt"/>
          <a:ea typeface="+mn-ea"/>
          <a:cs typeface="+mn-cs"/>
        </a:defRPr>
      </a:lvl3pPr>
      <a:lvl4pPr marL="1645754" algn="l" defTabSz="1097170" rtl="0" eaLnBrk="1" latinLnBrk="0" hangingPunct="1">
        <a:defRPr sz="2200" kern="1200">
          <a:solidFill>
            <a:schemeClr val="tx1"/>
          </a:solidFill>
          <a:latin typeface="+mn-lt"/>
          <a:ea typeface="+mn-ea"/>
          <a:cs typeface="+mn-cs"/>
        </a:defRPr>
      </a:lvl4pPr>
      <a:lvl5pPr marL="2194341" algn="l" defTabSz="1097170" rtl="0" eaLnBrk="1" latinLnBrk="0" hangingPunct="1">
        <a:defRPr sz="2200" kern="1200">
          <a:solidFill>
            <a:schemeClr val="tx1"/>
          </a:solidFill>
          <a:latin typeface="+mn-lt"/>
          <a:ea typeface="+mn-ea"/>
          <a:cs typeface="+mn-cs"/>
        </a:defRPr>
      </a:lvl5pPr>
      <a:lvl6pPr marL="2742926" algn="l" defTabSz="1097170" rtl="0" eaLnBrk="1" latinLnBrk="0" hangingPunct="1">
        <a:defRPr sz="2200" kern="1200">
          <a:solidFill>
            <a:schemeClr val="tx1"/>
          </a:solidFill>
          <a:latin typeface="+mn-lt"/>
          <a:ea typeface="+mn-ea"/>
          <a:cs typeface="+mn-cs"/>
        </a:defRPr>
      </a:lvl6pPr>
      <a:lvl7pPr marL="3291510" algn="l" defTabSz="1097170" rtl="0" eaLnBrk="1" latinLnBrk="0" hangingPunct="1">
        <a:defRPr sz="2200" kern="1200">
          <a:solidFill>
            <a:schemeClr val="tx1"/>
          </a:solidFill>
          <a:latin typeface="+mn-lt"/>
          <a:ea typeface="+mn-ea"/>
          <a:cs typeface="+mn-cs"/>
        </a:defRPr>
      </a:lvl7pPr>
      <a:lvl8pPr marL="3840095" algn="l" defTabSz="1097170" rtl="0" eaLnBrk="1" latinLnBrk="0" hangingPunct="1">
        <a:defRPr sz="2200" kern="1200">
          <a:solidFill>
            <a:schemeClr val="tx1"/>
          </a:solidFill>
          <a:latin typeface="+mn-lt"/>
          <a:ea typeface="+mn-ea"/>
          <a:cs typeface="+mn-cs"/>
        </a:defRPr>
      </a:lvl8pPr>
      <a:lvl9pPr marL="4388680" algn="l" defTabSz="1097170" rtl="0" eaLnBrk="1" latinLnBrk="0" hangingPunct="1">
        <a:defRPr sz="22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1919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097" y="274321"/>
            <a:ext cx="13382301" cy="897476"/>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623098" y="1737360"/>
            <a:ext cx="13382299" cy="240065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3"/>
          <p:cNvSpPr txBox="1">
            <a:spLocks/>
          </p:cNvSpPr>
          <p:nvPr userDrawn="1"/>
        </p:nvSpPr>
        <p:spPr>
          <a:xfrm>
            <a:off x="9759723" y="158659"/>
            <a:ext cx="4632325" cy="303950"/>
          </a:xfrm>
          <a:prstGeom prst="rect">
            <a:avLst/>
          </a:prstGeom>
        </p:spPr>
        <p:txBody>
          <a:bodyPr vert="horz" lIns="91440" tIns="45720" rIns="91440" bIns="45720" rtlCol="0" anchor="ctr"/>
          <a:lstStyle>
            <a:defPPr>
              <a:defRPr lang="en-US"/>
            </a:defPPr>
            <a:lvl1pPr marL="0" algn="r" defTabSz="1097364" rtl="0" eaLnBrk="1" latinLnBrk="0" hangingPunct="1">
              <a:defRPr sz="1200" kern="1200">
                <a:solidFill>
                  <a:schemeClr val="tx1">
                    <a:tint val="75000"/>
                  </a:schemeClr>
                </a:solidFill>
                <a:latin typeface="+mn-lt"/>
                <a:ea typeface="+mn-ea"/>
                <a:cs typeface="+mn-cs"/>
              </a:defRPr>
            </a:lvl1pPr>
            <a:lvl2pPr marL="548683" algn="l" defTabSz="1097364" rtl="0" eaLnBrk="1" latinLnBrk="0" hangingPunct="1">
              <a:defRPr sz="2100" kern="1200">
                <a:solidFill>
                  <a:schemeClr val="tx1"/>
                </a:solidFill>
                <a:latin typeface="+mn-lt"/>
                <a:ea typeface="+mn-ea"/>
                <a:cs typeface="+mn-cs"/>
              </a:defRPr>
            </a:lvl2pPr>
            <a:lvl3pPr marL="1097364" algn="l" defTabSz="1097364" rtl="0" eaLnBrk="1" latinLnBrk="0" hangingPunct="1">
              <a:defRPr sz="2100" kern="1200">
                <a:solidFill>
                  <a:schemeClr val="tx1"/>
                </a:solidFill>
                <a:latin typeface="+mn-lt"/>
                <a:ea typeface="+mn-ea"/>
                <a:cs typeface="+mn-cs"/>
              </a:defRPr>
            </a:lvl3pPr>
            <a:lvl4pPr marL="1646046" algn="l" defTabSz="1097364" rtl="0" eaLnBrk="1" latinLnBrk="0" hangingPunct="1">
              <a:defRPr sz="2100" kern="1200">
                <a:solidFill>
                  <a:schemeClr val="tx1"/>
                </a:solidFill>
                <a:latin typeface="+mn-lt"/>
                <a:ea typeface="+mn-ea"/>
                <a:cs typeface="+mn-cs"/>
              </a:defRPr>
            </a:lvl4pPr>
            <a:lvl5pPr marL="2194729" algn="l" defTabSz="1097364" rtl="0" eaLnBrk="1" latinLnBrk="0" hangingPunct="1">
              <a:defRPr sz="2100" kern="1200">
                <a:solidFill>
                  <a:schemeClr val="tx1"/>
                </a:solidFill>
                <a:latin typeface="+mn-lt"/>
                <a:ea typeface="+mn-ea"/>
                <a:cs typeface="+mn-cs"/>
              </a:defRPr>
            </a:lvl5pPr>
            <a:lvl6pPr marL="2743411" algn="l" defTabSz="1097364" rtl="0" eaLnBrk="1" latinLnBrk="0" hangingPunct="1">
              <a:defRPr sz="2100" kern="1200">
                <a:solidFill>
                  <a:schemeClr val="tx1"/>
                </a:solidFill>
                <a:latin typeface="+mn-lt"/>
                <a:ea typeface="+mn-ea"/>
                <a:cs typeface="+mn-cs"/>
              </a:defRPr>
            </a:lvl6pPr>
            <a:lvl7pPr marL="3292093" algn="l" defTabSz="1097364" rtl="0" eaLnBrk="1" latinLnBrk="0" hangingPunct="1">
              <a:defRPr sz="2100" kern="1200">
                <a:solidFill>
                  <a:schemeClr val="tx1"/>
                </a:solidFill>
                <a:latin typeface="+mn-lt"/>
                <a:ea typeface="+mn-ea"/>
                <a:cs typeface="+mn-cs"/>
              </a:defRPr>
            </a:lvl7pPr>
            <a:lvl8pPr marL="3840774" algn="l" defTabSz="1097364" rtl="0" eaLnBrk="1" latinLnBrk="0" hangingPunct="1">
              <a:defRPr sz="2100" kern="1200">
                <a:solidFill>
                  <a:schemeClr val="tx1"/>
                </a:solidFill>
                <a:latin typeface="+mn-lt"/>
                <a:ea typeface="+mn-ea"/>
                <a:cs typeface="+mn-cs"/>
              </a:defRPr>
            </a:lvl8pPr>
            <a:lvl9pPr marL="4389456" algn="l" defTabSz="1097364" rtl="0" eaLnBrk="1" latinLnBrk="0" hangingPunct="1">
              <a:defRPr sz="2100" kern="1200">
                <a:solidFill>
                  <a:schemeClr val="tx1"/>
                </a:solidFill>
                <a:latin typeface="+mn-lt"/>
                <a:ea typeface="+mn-ea"/>
                <a:cs typeface="+mn-cs"/>
              </a:defRPr>
            </a:lvl9pPr>
          </a:lstStyle>
          <a:p>
            <a:r>
              <a:rPr lang="en-US" smtClean="0">
                <a:solidFill>
                  <a:srgbClr val="292929">
                    <a:tint val="75000"/>
                  </a:srgbClr>
                </a:solidFill>
              </a:rPr>
              <a:t>Microsoft Confidential - Signed NDA Required</a:t>
            </a:r>
            <a:endParaRPr lang="en-US" dirty="0">
              <a:solidFill>
                <a:srgbClr val="292929">
                  <a:tint val="75000"/>
                </a:srgbClr>
              </a:solidFill>
            </a:endParaRPr>
          </a:p>
        </p:txBody>
      </p:sp>
    </p:spTree>
    <p:extLst>
      <p:ext uri="{BB962C8B-B14F-4D97-AF65-F5344CB8AC3E}">
        <p14:creationId xmlns:p14="http://schemas.microsoft.com/office/powerpoint/2010/main" val="2453349247"/>
      </p:ext>
    </p:extLst>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 id="2147484163" r:id="rId12"/>
    <p:sldLayoutId id="2147484164" r:id="rId13"/>
    <p:sldLayoutId id="2147484165" r:id="rId14"/>
    <p:sldLayoutId id="2147484166" r:id="rId15"/>
    <p:sldLayoutId id="2147484167" r:id="rId16"/>
    <p:sldLayoutId id="2147484168" r:id="rId17"/>
    <p:sldLayoutId id="2147484169" r:id="rId18"/>
    <p:sldLayoutId id="2147484170" r:id="rId19"/>
    <p:sldLayoutId id="2147484172" r:id="rId20"/>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dt="0"/>
  <p:txStyles>
    <p:titleStyle>
      <a:lvl1pPr algn="l" defTabSz="1097418" rtl="0" eaLnBrk="1" latinLnBrk="0" hangingPunct="1">
        <a:lnSpc>
          <a:spcPct val="90000"/>
        </a:lnSpc>
        <a:spcBef>
          <a:spcPct val="0"/>
        </a:spcBef>
        <a:buNone/>
        <a:defRPr lang="en-US" sz="6500" b="0" kern="1200" cap="none" spc="-120" baseline="0" dirty="0" smtClean="0">
          <a:ln w="3175">
            <a:noFill/>
          </a:ln>
          <a:gradFill flip="none" rotWithShape="1">
            <a:gsLst>
              <a:gs pos="0">
                <a:srgbClr val="595959"/>
              </a:gs>
              <a:gs pos="86000">
                <a:srgbClr val="595959"/>
              </a:gs>
            </a:gsLst>
            <a:lin ang="5400000" scaled="0"/>
            <a:tileRect/>
          </a:gradFill>
          <a:effectLst/>
          <a:latin typeface="Segoe UI Light" pitchFamily="34" charset="0"/>
          <a:ea typeface="+mn-ea"/>
          <a:cs typeface="Arial" charset="0"/>
        </a:defRPr>
      </a:lvl1pPr>
    </p:titleStyle>
    <p:bodyStyle>
      <a:lvl1pPr marL="552542" indent="-552542" algn="l" defTabSz="1097418" rtl="0" eaLnBrk="1" latinLnBrk="0" hangingPunct="1">
        <a:lnSpc>
          <a:spcPct val="90000"/>
        </a:lnSpc>
        <a:spcBef>
          <a:spcPct val="20000"/>
        </a:spcBef>
        <a:buSzPct val="80000"/>
        <a:buFont typeface="Arial" pitchFamily="34" charset="0"/>
        <a:buChar char="•"/>
        <a:defRPr sz="3800" kern="1200">
          <a:gradFill>
            <a:gsLst>
              <a:gs pos="0">
                <a:srgbClr val="595959"/>
              </a:gs>
              <a:gs pos="86000">
                <a:srgbClr val="595959"/>
              </a:gs>
            </a:gsLst>
            <a:lin ang="5400000" scaled="0"/>
          </a:gradFill>
          <a:latin typeface="+mn-lt"/>
          <a:ea typeface="+mn-ea"/>
          <a:cs typeface="+mn-cs"/>
        </a:defRPr>
      </a:lvl1pPr>
      <a:lvl2pPr marL="1026967" indent="-474425" algn="l" defTabSz="1097418" rtl="0" eaLnBrk="1" latinLnBrk="0" hangingPunct="1">
        <a:lnSpc>
          <a:spcPct val="90000"/>
        </a:lnSpc>
        <a:spcBef>
          <a:spcPct val="20000"/>
        </a:spcBef>
        <a:buSzPct val="80000"/>
        <a:buFont typeface="Arial" pitchFamily="34" charset="0"/>
        <a:buChar char="•"/>
        <a:defRPr sz="3400" kern="1200">
          <a:gradFill>
            <a:gsLst>
              <a:gs pos="0">
                <a:srgbClr val="595959"/>
              </a:gs>
              <a:gs pos="86000">
                <a:srgbClr val="595959"/>
              </a:gs>
            </a:gsLst>
            <a:lin ang="5400000" scaled="0"/>
          </a:gradFill>
          <a:latin typeface="+mn-lt"/>
          <a:ea typeface="+mn-ea"/>
          <a:cs typeface="+mn-cs"/>
        </a:defRPr>
      </a:lvl2pPr>
      <a:lvl3pPr marL="1510917" indent="-483951" algn="l" defTabSz="1097418" rtl="0" eaLnBrk="1" latinLnBrk="0" hangingPunct="1">
        <a:lnSpc>
          <a:spcPct val="90000"/>
        </a:lnSpc>
        <a:spcBef>
          <a:spcPct val="20000"/>
        </a:spcBef>
        <a:buSzPct val="80000"/>
        <a:buFont typeface="Arial" pitchFamily="34" charset="0"/>
        <a:buChar char="•"/>
        <a:defRPr sz="2900" kern="1200">
          <a:gradFill>
            <a:gsLst>
              <a:gs pos="0">
                <a:srgbClr val="595959"/>
              </a:gs>
              <a:gs pos="86000">
                <a:srgbClr val="595959"/>
              </a:gs>
            </a:gsLst>
            <a:lin ang="5400000" scaled="0"/>
          </a:gradFill>
          <a:latin typeface="+mn-lt"/>
          <a:ea typeface="+mn-ea"/>
          <a:cs typeface="+mn-cs"/>
        </a:defRPr>
      </a:lvl3pPr>
      <a:lvl4pPr marL="1926277" indent="-415359" algn="l" defTabSz="1097418"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4pPr>
      <a:lvl5pPr marL="2330204" indent="-403927" algn="l" defTabSz="1097418" rtl="0" eaLnBrk="1" latinLnBrk="0" hangingPunct="1">
        <a:lnSpc>
          <a:spcPct val="90000"/>
        </a:lnSpc>
        <a:spcBef>
          <a:spcPct val="20000"/>
        </a:spcBef>
        <a:buSzPct val="80000"/>
        <a:buFont typeface="Arial" pitchFamily="34" charset="0"/>
        <a:buChar char="•"/>
        <a:defRPr sz="2400" kern="1200">
          <a:gradFill>
            <a:gsLst>
              <a:gs pos="0">
                <a:srgbClr val="595959"/>
              </a:gs>
              <a:gs pos="86000">
                <a:srgbClr val="595959"/>
              </a:gs>
            </a:gsLst>
            <a:lin ang="5400000" scaled="0"/>
          </a:gradFill>
          <a:latin typeface="+mn-lt"/>
          <a:ea typeface="+mn-ea"/>
          <a:cs typeface="+mn-cs"/>
        </a:defRPr>
      </a:lvl5pPr>
      <a:lvl6pPr marL="3017902" indent="-274355" algn="l" defTabSz="1097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612" indent="-274355" algn="l" defTabSz="1097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5321" indent="-274355" algn="l" defTabSz="1097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4031" indent="-274355" algn="l" defTabSz="109741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418" rtl="0" eaLnBrk="1" latinLnBrk="0" hangingPunct="1">
        <a:defRPr sz="2200" kern="1200">
          <a:solidFill>
            <a:schemeClr val="tx1"/>
          </a:solidFill>
          <a:latin typeface="+mn-lt"/>
          <a:ea typeface="+mn-ea"/>
          <a:cs typeface="+mn-cs"/>
        </a:defRPr>
      </a:lvl1pPr>
      <a:lvl2pPr marL="548710" algn="l" defTabSz="1097418" rtl="0" eaLnBrk="1" latinLnBrk="0" hangingPunct="1">
        <a:defRPr sz="2200" kern="1200">
          <a:solidFill>
            <a:schemeClr val="tx1"/>
          </a:solidFill>
          <a:latin typeface="+mn-lt"/>
          <a:ea typeface="+mn-ea"/>
          <a:cs typeface="+mn-cs"/>
        </a:defRPr>
      </a:lvl2pPr>
      <a:lvl3pPr marL="1097418" algn="l" defTabSz="1097418" rtl="0" eaLnBrk="1" latinLnBrk="0" hangingPunct="1">
        <a:defRPr sz="2200" kern="1200">
          <a:solidFill>
            <a:schemeClr val="tx1"/>
          </a:solidFill>
          <a:latin typeface="+mn-lt"/>
          <a:ea typeface="+mn-ea"/>
          <a:cs typeface="+mn-cs"/>
        </a:defRPr>
      </a:lvl3pPr>
      <a:lvl4pPr marL="1646128" algn="l" defTabSz="1097418" rtl="0" eaLnBrk="1" latinLnBrk="0" hangingPunct="1">
        <a:defRPr sz="2200" kern="1200">
          <a:solidFill>
            <a:schemeClr val="tx1"/>
          </a:solidFill>
          <a:latin typeface="+mn-lt"/>
          <a:ea typeface="+mn-ea"/>
          <a:cs typeface="+mn-cs"/>
        </a:defRPr>
      </a:lvl4pPr>
      <a:lvl5pPr marL="2194838" algn="l" defTabSz="1097418" rtl="0" eaLnBrk="1" latinLnBrk="0" hangingPunct="1">
        <a:defRPr sz="2200" kern="1200">
          <a:solidFill>
            <a:schemeClr val="tx1"/>
          </a:solidFill>
          <a:latin typeface="+mn-lt"/>
          <a:ea typeface="+mn-ea"/>
          <a:cs typeface="+mn-cs"/>
        </a:defRPr>
      </a:lvl5pPr>
      <a:lvl6pPr marL="2743548" algn="l" defTabSz="1097418" rtl="0" eaLnBrk="1" latinLnBrk="0" hangingPunct="1">
        <a:defRPr sz="2200" kern="1200">
          <a:solidFill>
            <a:schemeClr val="tx1"/>
          </a:solidFill>
          <a:latin typeface="+mn-lt"/>
          <a:ea typeface="+mn-ea"/>
          <a:cs typeface="+mn-cs"/>
        </a:defRPr>
      </a:lvl6pPr>
      <a:lvl7pPr marL="3292257" algn="l" defTabSz="1097418" rtl="0" eaLnBrk="1" latinLnBrk="0" hangingPunct="1">
        <a:defRPr sz="2200" kern="1200">
          <a:solidFill>
            <a:schemeClr val="tx1"/>
          </a:solidFill>
          <a:latin typeface="+mn-lt"/>
          <a:ea typeface="+mn-ea"/>
          <a:cs typeface="+mn-cs"/>
        </a:defRPr>
      </a:lvl7pPr>
      <a:lvl8pPr marL="3840966" algn="l" defTabSz="1097418" rtl="0" eaLnBrk="1" latinLnBrk="0" hangingPunct="1">
        <a:defRPr sz="2200" kern="1200">
          <a:solidFill>
            <a:schemeClr val="tx1"/>
          </a:solidFill>
          <a:latin typeface="+mn-lt"/>
          <a:ea typeface="+mn-ea"/>
          <a:cs typeface="+mn-cs"/>
        </a:defRPr>
      </a:lvl8pPr>
      <a:lvl9pPr marL="4389676" algn="l" defTabSz="1097418"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1.png"/><Relationship Id="rId26" Type="http://schemas.openxmlformats.org/officeDocument/2006/relationships/image" Target="../media/image35.png"/><Relationship Id="rId3" Type="http://schemas.openxmlformats.org/officeDocument/2006/relationships/image" Target="../media/image18.png"/><Relationship Id="rId21" Type="http://schemas.microsoft.com/office/2007/relationships/hdphoto" Target="../media/hdphoto10.wdp"/><Relationship Id="rId34" Type="http://schemas.microsoft.com/office/2007/relationships/hdphoto" Target="../media/hdphoto15.wdp"/><Relationship Id="rId7" Type="http://schemas.openxmlformats.org/officeDocument/2006/relationships/image" Target="../media/image22.png"/><Relationship Id="rId12" Type="http://schemas.openxmlformats.org/officeDocument/2006/relationships/image" Target="../media/image27.png"/><Relationship Id="rId17" Type="http://schemas.microsoft.com/office/2007/relationships/hdphoto" Target="../media/hdphoto8.wdp"/><Relationship Id="rId25" Type="http://schemas.microsoft.com/office/2007/relationships/hdphoto" Target="../media/hdphoto12.wdp"/><Relationship Id="rId33" Type="http://schemas.openxmlformats.org/officeDocument/2006/relationships/image" Target="../media/image40.png"/><Relationship Id="rId38" Type="http://schemas.microsoft.com/office/2007/relationships/hdphoto" Target="../media/hdphoto17.wdp"/><Relationship Id="rId2" Type="http://schemas.openxmlformats.org/officeDocument/2006/relationships/notesSlide" Target="../notesSlides/notesSlide3.xml"/><Relationship Id="rId16" Type="http://schemas.openxmlformats.org/officeDocument/2006/relationships/image" Target="../media/image30.png"/><Relationship Id="rId20" Type="http://schemas.openxmlformats.org/officeDocument/2006/relationships/image" Target="../media/image32.png"/><Relationship Id="rId29" Type="http://schemas.microsoft.com/office/2007/relationships/hdphoto" Target="../media/hdphoto14.wdp"/><Relationship Id="rId1" Type="http://schemas.openxmlformats.org/officeDocument/2006/relationships/slideLayout" Target="../slideLayouts/slideLayout5.xml"/><Relationship Id="rId6" Type="http://schemas.openxmlformats.org/officeDocument/2006/relationships/image" Target="../media/image21.emf"/><Relationship Id="rId11" Type="http://schemas.openxmlformats.org/officeDocument/2006/relationships/image" Target="../media/image26.emf"/><Relationship Id="rId24" Type="http://schemas.openxmlformats.org/officeDocument/2006/relationships/image" Target="../media/image34.png"/><Relationship Id="rId32" Type="http://schemas.openxmlformats.org/officeDocument/2006/relationships/image" Target="../media/image39.png"/><Relationship Id="rId37" Type="http://schemas.openxmlformats.org/officeDocument/2006/relationships/image" Target="../media/image42.png"/><Relationship Id="rId5" Type="http://schemas.openxmlformats.org/officeDocument/2006/relationships/image" Target="../media/image20.png"/><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36.png"/><Relationship Id="rId36" Type="http://schemas.microsoft.com/office/2007/relationships/hdphoto" Target="../media/hdphoto16.wdp"/><Relationship Id="rId10" Type="http://schemas.openxmlformats.org/officeDocument/2006/relationships/image" Target="../media/image25.png"/><Relationship Id="rId19" Type="http://schemas.microsoft.com/office/2007/relationships/hdphoto" Target="../media/hdphoto9.wdp"/><Relationship Id="rId31" Type="http://schemas.openxmlformats.org/officeDocument/2006/relationships/image" Target="../media/image38.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3.png"/><Relationship Id="rId27" Type="http://schemas.microsoft.com/office/2007/relationships/hdphoto" Target="../media/hdphoto13.wdp"/><Relationship Id="rId30" Type="http://schemas.openxmlformats.org/officeDocument/2006/relationships/image" Target="../media/image37.png"/><Relationship Id="rId35" Type="http://schemas.openxmlformats.org/officeDocument/2006/relationships/image" Target="../media/image41.png"/></Relationships>
</file>

<file path=ppt/slides/_rels/slide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7.png"/><Relationship Id="rId7" Type="http://schemas.microsoft.com/office/2007/relationships/hdphoto" Target="../media/hdphoto19.wdp"/><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microsoft.com/office/2007/relationships/hdphoto" Target="../media/hdphoto18.wdp"/><Relationship Id="rId9" Type="http://schemas.openxmlformats.org/officeDocument/2006/relationships/image" Target="../media/image51.jp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microsoft.com/office/2007/relationships/hdphoto" Target="../media/hdphoto20.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tags" Target="../tags/tag12.xml"/><Relationship Id="rId18" Type="http://schemas.openxmlformats.org/officeDocument/2006/relationships/image" Target="../media/image53.emf"/><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tags" Target="../tags/tag11.xml"/><Relationship Id="rId17" Type="http://schemas.openxmlformats.org/officeDocument/2006/relationships/oleObject" Target="../embeddings/oleObject1.bin"/><Relationship Id="rId2" Type="http://schemas.openxmlformats.org/officeDocument/2006/relationships/tags" Target="../tags/tag1.xml"/><Relationship Id="rId16"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tags" Target="../tags/tag10.xml"/><Relationship Id="rId5" Type="http://schemas.openxmlformats.org/officeDocument/2006/relationships/tags" Target="../tags/tag4.xml"/><Relationship Id="rId15" Type="http://schemas.openxmlformats.org/officeDocument/2006/relationships/tags" Target="../tags/tag14.xml"/><Relationship Id="rId10" Type="http://schemas.openxmlformats.org/officeDocument/2006/relationships/tags" Target="../tags/tag9.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tags" Target="../tags/tag13.xml"/></Relationships>
</file>

<file path=ppt/slides/_rels/slide14.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media/image53.emf"/><Relationship Id="rId18" Type="http://schemas.openxmlformats.org/officeDocument/2006/relationships/image" Target="../media/image58.png"/><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oleObject" Target="../embeddings/oleObject2.bin"/><Relationship Id="rId17" Type="http://schemas.openxmlformats.org/officeDocument/2006/relationships/image" Target="../media/image57.png"/><Relationship Id="rId2" Type="http://schemas.openxmlformats.org/officeDocument/2006/relationships/tags" Target="../tags/tag15.xml"/><Relationship Id="rId16" Type="http://schemas.openxmlformats.org/officeDocument/2006/relationships/image" Target="../media/image56.png"/><Relationship Id="rId1" Type="http://schemas.openxmlformats.org/officeDocument/2006/relationships/vmlDrawing" Target="../drawings/vmlDrawing2.vml"/><Relationship Id="rId6" Type="http://schemas.openxmlformats.org/officeDocument/2006/relationships/tags" Target="../tags/tag19.xml"/><Relationship Id="rId11" Type="http://schemas.openxmlformats.org/officeDocument/2006/relationships/notesSlide" Target="../notesSlides/notesSlide9.xml"/><Relationship Id="rId5" Type="http://schemas.openxmlformats.org/officeDocument/2006/relationships/tags" Target="../tags/tag18.xml"/><Relationship Id="rId15" Type="http://schemas.openxmlformats.org/officeDocument/2006/relationships/image" Target="../media/image55.png"/><Relationship Id="rId10" Type="http://schemas.openxmlformats.org/officeDocument/2006/relationships/slideLayout" Target="../slideLayouts/slideLayout4.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image" Target="../media/image5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13" Type="http://schemas.microsoft.com/office/2007/relationships/hdphoto" Target="../media/hdphoto21.wdp"/><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17" Type="http://schemas.openxmlformats.org/officeDocument/2006/relationships/image" Target="../media/image82.emf"/><Relationship Id="rId2" Type="http://schemas.openxmlformats.org/officeDocument/2006/relationships/notesSlide" Target="../notesSlides/notesSlide13.xml"/><Relationship Id="rId16" Type="http://schemas.openxmlformats.org/officeDocument/2006/relationships/image" Target="../media/image81.emf"/><Relationship Id="rId1" Type="http://schemas.openxmlformats.org/officeDocument/2006/relationships/slideLayout" Target="../slideLayouts/slideLayout4.xml"/><Relationship Id="rId6" Type="http://schemas.openxmlformats.org/officeDocument/2006/relationships/image" Target="../media/image72.emf"/><Relationship Id="rId11" Type="http://schemas.openxmlformats.org/officeDocument/2006/relationships/image" Target="../media/image77.emf"/><Relationship Id="rId5" Type="http://schemas.openxmlformats.org/officeDocument/2006/relationships/image" Target="../media/image71.png"/><Relationship Id="rId15" Type="http://schemas.openxmlformats.org/officeDocument/2006/relationships/image" Target="../media/image80.emf"/><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79.emf"/></Relationships>
</file>

<file path=ppt/slides/_rels/slide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86.jpg"/><Relationship Id="rId5" Type="http://schemas.openxmlformats.org/officeDocument/2006/relationships/image" Target="../media/image85.png"/><Relationship Id="rId4" Type="http://schemas.openxmlformats.org/officeDocument/2006/relationships/image" Target="../media/image8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microsoft.com/office/2007/relationships/hdphoto" Target="../media/hdphoto22.wdp"/><Relationship Id="rId13" Type="http://schemas.openxmlformats.org/officeDocument/2006/relationships/image" Target="../media/image95.png"/><Relationship Id="rId18" Type="http://schemas.openxmlformats.org/officeDocument/2006/relationships/image" Target="../media/image98.png"/><Relationship Id="rId26" Type="http://schemas.openxmlformats.org/officeDocument/2006/relationships/image" Target="../media/image103.png"/><Relationship Id="rId3" Type="http://schemas.openxmlformats.org/officeDocument/2006/relationships/image" Target="../media/image88.emf"/><Relationship Id="rId21" Type="http://schemas.microsoft.com/office/2007/relationships/hdphoto" Target="../media/hdphoto28.wdp"/><Relationship Id="rId7" Type="http://schemas.openxmlformats.org/officeDocument/2006/relationships/image" Target="../media/image92.png"/><Relationship Id="rId12" Type="http://schemas.microsoft.com/office/2007/relationships/hdphoto" Target="../media/hdphoto24.wdp"/><Relationship Id="rId17" Type="http://schemas.microsoft.com/office/2007/relationships/hdphoto" Target="../media/hdphoto26.wdp"/><Relationship Id="rId25" Type="http://schemas.openxmlformats.org/officeDocument/2006/relationships/image" Target="../media/image102.png"/><Relationship Id="rId2" Type="http://schemas.openxmlformats.org/officeDocument/2006/relationships/notesSlide" Target="../notesSlides/notesSlide17.xml"/><Relationship Id="rId16" Type="http://schemas.openxmlformats.org/officeDocument/2006/relationships/image" Target="../media/image97.png"/><Relationship Id="rId20" Type="http://schemas.openxmlformats.org/officeDocument/2006/relationships/image" Target="../media/image99.png"/><Relationship Id="rId1" Type="http://schemas.openxmlformats.org/officeDocument/2006/relationships/slideLayout" Target="../slideLayouts/slideLayout5.xml"/><Relationship Id="rId6" Type="http://schemas.openxmlformats.org/officeDocument/2006/relationships/image" Target="../media/image91.emf"/><Relationship Id="rId11" Type="http://schemas.openxmlformats.org/officeDocument/2006/relationships/image" Target="../media/image94.png"/><Relationship Id="rId24" Type="http://schemas.openxmlformats.org/officeDocument/2006/relationships/image" Target="../media/image101.png"/><Relationship Id="rId5" Type="http://schemas.openxmlformats.org/officeDocument/2006/relationships/image" Target="../media/image90.emf"/><Relationship Id="rId15" Type="http://schemas.openxmlformats.org/officeDocument/2006/relationships/image" Target="../media/image96.emf"/><Relationship Id="rId23" Type="http://schemas.microsoft.com/office/2007/relationships/hdphoto" Target="../media/hdphoto29.wdp"/><Relationship Id="rId28" Type="http://schemas.openxmlformats.org/officeDocument/2006/relationships/image" Target="../media/image105.emf"/><Relationship Id="rId10" Type="http://schemas.microsoft.com/office/2007/relationships/hdphoto" Target="../media/hdphoto23.wdp"/><Relationship Id="rId19" Type="http://schemas.microsoft.com/office/2007/relationships/hdphoto" Target="../media/hdphoto27.wdp"/><Relationship Id="rId4" Type="http://schemas.openxmlformats.org/officeDocument/2006/relationships/image" Target="../media/image89.emf"/><Relationship Id="rId9" Type="http://schemas.openxmlformats.org/officeDocument/2006/relationships/image" Target="../media/image93.png"/><Relationship Id="rId14" Type="http://schemas.microsoft.com/office/2007/relationships/hdphoto" Target="../media/hdphoto25.wdp"/><Relationship Id="rId22" Type="http://schemas.openxmlformats.org/officeDocument/2006/relationships/image" Target="../media/image100.png"/><Relationship Id="rId27" Type="http://schemas.openxmlformats.org/officeDocument/2006/relationships/image" Target="../media/image10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89748" y="2448328"/>
            <a:ext cx="14007302" cy="1631035"/>
          </a:xfrm>
        </p:spPr>
        <p:txBody>
          <a:bodyPr/>
          <a:lstStyle/>
          <a:p>
            <a:r>
              <a:rPr lang="en-US" altLang="ko-KR" sz="6600" dirty="0" smtClean="0">
                <a:solidFill>
                  <a:schemeClr val="tx1">
                    <a:alpha val="99000"/>
                  </a:schemeClr>
                </a:solidFill>
                <a:latin typeface="맑은 고딕" pitchFamily="50" charset="-127"/>
                <a:ea typeface="맑은 고딕" pitchFamily="50" charset="-127"/>
              </a:rPr>
              <a:t>PaaS</a:t>
            </a:r>
            <a:r>
              <a:rPr lang="ko-KR" altLang="en-US" sz="6600" smtClean="0">
                <a:solidFill>
                  <a:schemeClr val="tx1">
                    <a:alpha val="99000"/>
                  </a:schemeClr>
                </a:solidFill>
                <a:latin typeface="맑은 고딕" pitchFamily="50" charset="-127"/>
                <a:ea typeface="맑은 고딕" pitchFamily="50" charset="-127"/>
              </a:rPr>
              <a:t>와 </a:t>
            </a:r>
            <a:r>
              <a:rPr lang="en-US" altLang="ko-KR" sz="6600" dirty="0" smtClean="0">
                <a:solidFill>
                  <a:schemeClr val="tx1">
                    <a:alpha val="99000"/>
                  </a:schemeClr>
                </a:solidFill>
                <a:latin typeface="맑은 고딕" pitchFamily="50" charset="-127"/>
                <a:ea typeface="맑은 고딕" pitchFamily="50" charset="-127"/>
              </a:rPr>
              <a:t>IaaS</a:t>
            </a:r>
            <a:r>
              <a:rPr lang="ko-KR" altLang="en-US" sz="6600" smtClean="0">
                <a:solidFill>
                  <a:schemeClr val="tx1">
                    <a:alpha val="99000"/>
                  </a:schemeClr>
                </a:solidFill>
                <a:latin typeface="맑은 고딕" pitchFamily="50" charset="-127"/>
                <a:ea typeface="맑은 고딕" pitchFamily="50" charset="-127"/>
              </a:rPr>
              <a:t>가 연계된 클라우드 서비스</a:t>
            </a:r>
            <a:r>
              <a:rPr lang="en-US" altLang="ko-KR" sz="6600" dirty="0" smtClean="0">
                <a:solidFill>
                  <a:schemeClr val="tx1">
                    <a:alpha val="99000"/>
                  </a:schemeClr>
                </a:solidFill>
                <a:latin typeface="맑은 고딕" pitchFamily="50" charset="-127"/>
                <a:ea typeface="맑은 고딕" pitchFamily="50" charset="-127"/>
              </a:rPr>
              <a:t/>
            </a:r>
            <a:br>
              <a:rPr lang="en-US" altLang="ko-KR" sz="6600" dirty="0" smtClean="0">
                <a:solidFill>
                  <a:schemeClr val="tx1">
                    <a:alpha val="99000"/>
                  </a:schemeClr>
                </a:solidFill>
                <a:latin typeface="맑은 고딕" pitchFamily="50" charset="-127"/>
                <a:ea typeface="맑은 고딕" pitchFamily="50" charset="-127"/>
              </a:rPr>
            </a:br>
            <a:r>
              <a:rPr lang="en-US" altLang="ko-KR" sz="6600" dirty="0">
                <a:solidFill>
                  <a:schemeClr val="tx1">
                    <a:alpha val="99000"/>
                  </a:schemeClr>
                </a:solidFill>
                <a:latin typeface="맑은 고딕" pitchFamily="50" charset="-127"/>
                <a:ea typeface="맑은 고딕" pitchFamily="50" charset="-127"/>
              </a:rPr>
              <a:t/>
            </a:r>
            <a:br>
              <a:rPr lang="en-US" altLang="ko-KR" sz="6600" dirty="0">
                <a:solidFill>
                  <a:schemeClr val="tx1">
                    <a:alpha val="99000"/>
                  </a:schemeClr>
                </a:solidFill>
                <a:latin typeface="맑은 고딕" pitchFamily="50" charset="-127"/>
                <a:ea typeface="맑은 고딕" pitchFamily="50" charset="-127"/>
              </a:rPr>
            </a:br>
            <a:endParaRPr lang="en-US" sz="4400" dirty="0">
              <a:solidFill>
                <a:schemeClr val="tx1">
                  <a:alpha val="99000"/>
                </a:schemeClr>
              </a:solidFill>
              <a:latin typeface="맑은 고딕" pitchFamily="50" charset="-127"/>
              <a:ea typeface="맑은 고딕" pitchFamily="50" charset="-127"/>
            </a:endParaRPr>
          </a:p>
        </p:txBody>
      </p:sp>
      <p:sp>
        <p:nvSpPr>
          <p:cNvPr id="2" name="Text Placeholder 1"/>
          <p:cNvSpPr>
            <a:spLocks noGrp="1"/>
          </p:cNvSpPr>
          <p:nvPr>
            <p:ph type="body" sz="quarter" idx="11"/>
          </p:nvPr>
        </p:nvSpPr>
        <p:spPr>
          <a:xfrm>
            <a:off x="623098" y="5951690"/>
            <a:ext cx="8631261" cy="1107996"/>
          </a:xfrm>
        </p:spPr>
        <p:txBody>
          <a:bodyPr/>
          <a:lstStyle/>
          <a:p>
            <a:r>
              <a:rPr lang="ko-KR" altLang="en-US" sz="3600" dirty="0" err="1" smtClean="0">
                <a:solidFill>
                  <a:schemeClr val="tx1">
                    <a:alpha val="98000"/>
                  </a:schemeClr>
                </a:solidFill>
                <a:latin typeface="맑은 고딕" pitchFamily="50" charset="-127"/>
                <a:ea typeface="맑은 고딕" pitchFamily="50" charset="-127"/>
              </a:rPr>
              <a:t>이건복</a:t>
            </a:r>
            <a:r>
              <a:rPr lang="ko-KR" altLang="en-US" sz="3600" dirty="0" smtClean="0">
                <a:solidFill>
                  <a:schemeClr val="tx1">
                    <a:alpha val="98000"/>
                  </a:schemeClr>
                </a:solidFill>
                <a:latin typeface="맑은 고딕" pitchFamily="50" charset="-127"/>
                <a:ea typeface="맑은 고딕" pitchFamily="50" charset="-127"/>
              </a:rPr>
              <a:t> </a:t>
            </a:r>
            <a:endParaRPr lang="en-US" altLang="ko-KR" sz="3600" dirty="0" smtClean="0">
              <a:solidFill>
                <a:schemeClr val="tx1">
                  <a:alpha val="98000"/>
                </a:schemeClr>
              </a:solidFill>
              <a:latin typeface="맑은 고딕" pitchFamily="50" charset="-127"/>
              <a:ea typeface="맑은 고딕" pitchFamily="50" charset="-127"/>
            </a:endParaRPr>
          </a:p>
          <a:p>
            <a:r>
              <a:rPr lang="ko-KR" altLang="en-US" sz="3600" dirty="0" smtClean="0">
                <a:solidFill>
                  <a:schemeClr val="tx1">
                    <a:alpha val="98000"/>
                  </a:schemeClr>
                </a:solidFill>
                <a:latin typeface="맑은 고딕" pitchFamily="50" charset="-127"/>
                <a:ea typeface="맑은 고딕" pitchFamily="50" charset="-127"/>
              </a:rPr>
              <a:t>개발자 플랫폼 사업부 </a:t>
            </a:r>
            <a:r>
              <a:rPr lang="ko-KR" altLang="en-US" sz="3600" dirty="0" smtClean="0">
                <a:solidFill>
                  <a:schemeClr val="tx1">
                    <a:alpha val="98000"/>
                  </a:schemeClr>
                </a:solidFill>
                <a:latin typeface="맑은 고딕" pitchFamily="50" charset="-127"/>
                <a:ea typeface="맑은 고딕" pitchFamily="50" charset="-127"/>
              </a:rPr>
              <a:t>이사</a:t>
            </a:r>
            <a:endParaRPr lang="en-US" altLang="ko-KR" sz="3600" dirty="0" smtClean="0">
              <a:solidFill>
                <a:schemeClr val="tx1">
                  <a:alpha val="98000"/>
                </a:schemeClr>
              </a:solidFill>
              <a:latin typeface="맑은 고딕" pitchFamily="50" charset="-127"/>
              <a:ea typeface="맑은 고딕" pitchFamily="50" charset="-127"/>
            </a:endParaRPr>
          </a:p>
        </p:txBody>
      </p:sp>
      <p:pic>
        <p:nvPicPr>
          <p:cNvPr id="5" name="Picture 1560"/>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23098" y="7315200"/>
            <a:ext cx="2752143" cy="629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3155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bwMode="auto">
          <a:xfrm>
            <a:off x="3849048" y="1338439"/>
            <a:ext cx="10467552" cy="6167837"/>
          </a:xfrm>
          <a:prstGeom prst="rect">
            <a:avLst/>
          </a:prstGeom>
          <a:solidFill>
            <a:schemeClr val="bg1">
              <a:lumMod val="95000"/>
            </a:schemeClr>
          </a:solidFill>
          <a:ln>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703" tIns="54853" rIns="109703" bIns="54853" numCol="1" spcCol="0" rtlCol="0" anchor="ctr" anchorCtr="0" compatLnSpc="1">
            <a:prstTxWarp prst="textNoShape">
              <a:avLst/>
            </a:prstTxWarp>
          </a:bodyPr>
          <a:lstStyle/>
          <a:p>
            <a:pPr algn="ctr" defTabSz="1096728" fontAlgn="base">
              <a:spcBef>
                <a:spcPct val="0"/>
              </a:spcBef>
              <a:spcAft>
                <a:spcPct val="0"/>
              </a:spcAft>
            </a:pPr>
            <a:endParaRPr lang="en-US" sz="2600" dirty="0">
              <a:solidFill>
                <a:schemeClr val="tx1"/>
              </a:solidFill>
              <a:latin typeface="맑은 고딕" pitchFamily="50" charset="-127"/>
              <a:ea typeface="맑은 고딕" pitchFamily="50" charset="-127"/>
            </a:endParaRPr>
          </a:p>
        </p:txBody>
      </p:sp>
      <p:sp>
        <p:nvSpPr>
          <p:cNvPr id="2" name="Title 1"/>
          <p:cNvSpPr>
            <a:spLocks noGrp="1"/>
          </p:cNvSpPr>
          <p:nvPr>
            <p:ph type="title"/>
          </p:nvPr>
        </p:nvSpPr>
        <p:spPr/>
        <p:txBody>
          <a:bodyPr/>
          <a:lstStyle/>
          <a:p>
            <a:r>
              <a:rPr lang="ko-KR" altLang="en-US" dirty="0" err="1" smtClean="0">
                <a:solidFill>
                  <a:schemeClr val="tx1"/>
                </a:solidFill>
                <a:latin typeface="맑은 고딕" pitchFamily="50" charset="-127"/>
                <a:ea typeface="맑은 고딕" pitchFamily="50" charset="-127"/>
              </a:rPr>
              <a:t>클라우드</a:t>
            </a:r>
            <a:r>
              <a:rPr lang="en-US" dirty="0" smtClean="0">
                <a:solidFill>
                  <a:schemeClr val="tx1"/>
                </a:solidFill>
                <a:latin typeface="맑은 고딕" pitchFamily="50" charset="-127"/>
                <a:ea typeface="맑은 고딕" pitchFamily="50" charset="-127"/>
              </a:rPr>
              <a:t> </a:t>
            </a:r>
            <a:r>
              <a:rPr lang="ko-KR" altLang="en-US" dirty="0" smtClean="0">
                <a:solidFill>
                  <a:schemeClr val="tx1"/>
                </a:solidFill>
                <a:latin typeface="맑은 고딕" pitchFamily="50" charset="-127"/>
                <a:ea typeface="맑은 고딕" pitchFamily="50" charset="-127"/>
              </a:rPr>
              <a:t>서비스</a:t>
            </a:r>
            <a:endParaRPr lang="en-US" dirty="0">
              <a:solidFill>
                <a:schemeClr val="tx1"/>
              </a:solidFill>
              <a:latin typeface="맑은 고딕" pitchFamily="50" charset="-127"/>
              <a:ea typeface="맑은 고딕" pitchFamily="50" charset="-127"/>
            </a:endParaRPr>
          </a:p>
        </p:txBody>
      </p:sp>
      <p:grpSp>
        <p:nvGrpSpPr>
          <p:cNvPr id="4" name="Group 3"/>
          <p:cNvGrpSpPr/>
          <p:nvPr/>
        </p:nvGrpSpPr>
        <p:grpSpPr>
          <a:xfrm>
            <a:off x="954701" y="1529333"/>
            <a:ext cx="2775711" cy="5818331"/>
            <a:chOff x="855665" y="1525643"/>
            <a:chExt cx="2312489" cy="4848610"/>
          </a:xfrm>
        </p:grpSpPr>
        <p:sp>
          <p:nvSpPr>
            <p:cNvPr id="124" name="Rectangle 123"/>
            <p:cNvSpPr/>
            <p:nvPr/>
          </p:nvSpPr>
          <p:spPr>
            <a:xfrm>
              <a:off x="1301382" y="1525643"/>
              <a:ext cx="1866772" cy="640080"/>
            </a:xfrm>
            <a:prstGeom prst="rect">
              <a:avLst/>
            </a:prstGeom>
            <a:noFill/>
            <a:ln w="9525" cap="flat" cmpd="sng" algn="ctr">
              <a:noFill/>
              <a:prstDash val="solid"/>
            </a:ln>
            <a:effectLst/>
          </p:spPr>
          <p:txBody>
            <a:bodyPr lIns="0" tIns="0" r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algn="ctr" defTabSz="1462847" fontAlgn="base">
                <a:spcAft>
                  <a:spcPct val="0"/>
                </a:spcAft>
              </a:pPr>
              <a:r>
                <a:rPr lang="ko-KR" altLang="en-US" sz="2400" dirty="0">
                  <a:solidFill>
                    <a:schemeClr val="tx1"/>
                  </a:solidFill>
                  <a:latin typeface="맑은 고딕" pitchFamily="50" charset="-127"/>
                  <a:ea typeface="맑은 고딕" pitchFamily="50" charset="-127"/>
                </a:rPr>
                <a:t>패키지 소프트웨어</a:t>
              </a:r>
              <a:endParaRPr lang="en-US" sz="2400" dirty="0">
                <a:solidFill>
                  <a:schemeClr val="tx1"/>
                </a:solidFill>
                <a:latin typeface="맑은 고딕" pitchFamily="50" charset="-127"/>
                <a:ea typeface="맑은 고딕" pitchFamily="50" charset="-127"/>
              </a:endParaRPr>
            </a:p>
          </p:txBody>
        </p:sp>
        <p:sp>
          <p:nvSpPr>
            <p:cNvPr id="128" name="Rectangle 127"/>
            <p:cNvSpPr/>
            <p:nvPr/>
          </p:nvSpPr>
          <p:spPr>
            <a:xfrm>
              <a:off x="1396458" y="5537987"/>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저장소</a:t>
              </a:r>
              <a:endParaRPr lang="en-US" dirty="0">
                <a:solidFill>
                  <a:schemeClr val="tx1"/>
                </a:solidFill>
                <a:latin typeface="맑은 고딕" pitchFamily="50" charset="-127"/>
                <a:ea typeface="맑은 고딕" pitchFamily="50" charset="-127"/>
                <a:cs typeface="Segoe UI" pitchFamily="34" charset="0"/>
              </a:endParaRPr>
            </a:p>
          </p:txBody>
        </p:sp>
        <p:sp>
          <p:nvSpPr>
            <p:cNvPr id="129" name="Rectangle 128"/>
            <p:cNvSpPr/>
            <p:nvPr/>
          </p:nvSpPr>
          <p:spPr>
            <a:xfrm>
              <a:off x="1396458" y="5083168"/>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서버</a:t>
              </a:r>
              <a:endParaRPr lang="en-US" dirty="0">
                <a:solidFill>
                  <a:schemeClr val="tx1"/>
                </a:solidFill>
                <a:latin typeface="맑은 고딕" pitchFamily="50" charset="-127"/>
                <a:ea typeface="맑은 고딕" pitchFamily="50" charset="-127"/>
                <a:cs typeface="Segoe UI" pitchFamily="34" charset="0"/>
              </a:endParaRPr>
            </a:p>
          </p:txBody>
        </p:sp>
        <p:sp>
          <p:nvSpPr>
            <p:cNvPr id="130" name="Rectangle 129"/>
            <p:cNvSpPr/>
            <p:nvPr/>
          </p:nvSpPr>
          <p:spPr>
            <a:xfrm>
              <a:off x="1396458" y="5992804"/>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네트워킹</a:t>
              </a:r>
              <a:endParaRPr lang="en-US" dirty="0">
                <a:solidFill>
                  <a:schemeClr val="tx1"/>
                </a:solidFill>
                <a:latin typeface="맑은 고딕" pitchFamily="50" charset="-127"/>
                <a:ea typeface="맑은 고딕" pitchFamily="50" charset="-127"/>
                <a:cs typeface="Segoe UI" pitchFamily="34" charset="0"/>
              </a:endParaRPr>
            </a:p>
          </p:txBody>
        </p:sp>
        <p:sp>
          <p:nvSpPr>
            <p:cNvPr id="131" name="Rectangle 130"/>
            <p:cNvSpPr/>
            <p:nvPr/>
          </p:nvSpPr>
          <p:spPr>
            <a:xfrm>
              <a:off x="1396458" y="4173530"/>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en-US" dirty="0">
                  <a:solidFill>
                    <a:schemeClr val="tx1"/>
                  </a:solidFill>
                  <a:latin typeface="맑은 고딕" pitchFamily="50" charset="-127"/>
                  <a:ea typeface="맑은 고딕" pitchFamily="50" charset="-127"/>
                  <a:cs typeface="Segoe UI" pitchFamily="34" charset="0"/>
                </a:rPr>
                <a:t>O/S</a:t>
              </a:r>
            </a:p>
          </p:txBody>
        </p:sp>
        <p:sp>
          <p:nvSpPr>
            <p:cNvPr id="132" name="Rectangle 131"/>
            <p:cNvSpPr/>
            <p:nvPr/>
          </p:nvSpPr>
          <p:spPr>
            <a:xfrm>
              <a:off x="1396458" y="3718711"/>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미들웨어</a:t>
              </a:r>
              <a:endParaRPr lang="en-US" dirty="0">
                <a:solidFill>
                  <a:schemeClr val="tx1"/>
                </a:solidFill>
                <a:latin typeface="맑은 고딕" pitchFamily="50" charset="-127"/>
                <a:ea typeface="맑은 고딕" pitchFamily="50" charset="-127"/>
                <a:cs typeface="Segoe UI" pitchFamily="34" charset="0"/>
              </a:endParaRPr>
            </a:p>
          </p:txBody>
        </p:sp>
        <p:sp>
          <p:nvSpPr>
            <p:cNvPr id="133" name="Rectangle 132"/>
            <p:cNvSpPr/>
            <p:nvPr/>
          </p:nvSpPr>
          <p:spPr>
            <a:xfrm>
              <a:off x="1396458" y="4628349"/>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lIns="0" r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가상화</a:t>
              </a:r>
              <a:endParaRPr lang="en-US" dirty="0">
                <a:solidFill>
                  <a:schemeClr val="tx1"/>
                </a:solidFill>
                <a:latin typeface="맑은 고딕" pitchFamily="50" charset="-127"/>
                <a:ea typeface="맑은 고딕" pitchFamily="50" charset="-127"/>
                <a:cs typeface="Segoe UI" pitchFamily="34" charset="0"/>
              </a:endParaRPr>
            </a:p>
          </p:txBody>
        </p:sp>
        <p:sp>
          <p:nvSpPr>
            <p:cNvPr id="134" name="Rectangle 133"/>
            <p:cNvSpPr/>
            <p:nvPr/>
          </p:nvSpPr>
          <p:spPr>
            <a:xfrm>
              <a:off x="1396458" y="2809073"/>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데이터</a:t>
              </a:r>
              <a:endParaRPr lang="en-US" dirty="0">
                <a:solidFill>
                  <a:schemeClr val="tx1"/>
                </a:solidFill>
                <a:latin typeface="맑은 고딕" pitchFamily="50" charset="-127"/>
                <a:ea typeface="맑은 고딕" pitchFamily="50" charset="-127"/>
                <a:cs typeface="Segoe UI" pitchFamily="34" charset="0"/>
              </a:endParaRPr>
            </a:p>
          </p:txBody>
        </p:sp>
        <p:sp>
          <p:nvSpPr>
            <p:cNvPr id="135" name="Rectangle 134"/>
            <p:cNvSpPr/>
            <p:nvPr/>
          </p:nvSpPr>
          <p:spPr>
            <a:xfrm>
              <a:off x="1396458" y="2354254"/>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응용 프로그램</a:t>
              </a:r>
              <a:endParaRPr lang="en-US" dirty="0">
                <a:solidFill>
                  <a:schemeClr val="tx1"/>
                </a:solidFill>
                <a:latin typeface="맑은 고딕" pitchFamily="50" charset="-127"/>
                <a:ea typeface="맑은 고딕" pitchFamily="50" charset="-127"/>
                <a:cs typeface="Segoe UI" pitchFamily="34" charset="0"/>
              </a:endParaRPr>
            </a:p>
          </p:txBody>
        </p:sp>
        <p:sp>
          <p:nvSpPr>
            <p:cNvPr id="136" name="Rectangle 135"/>
            <p:cNvSpPr/>
            <p:nvPr/>
          </p:nvSpPr>
          <p:spPr>
            <a:xfrm>
              <a:off x="1396458" y="3263892"/>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런타임</a:t>
              </a:r>
              <a:endParaRPr lang="en-US" dirty="0">
                <a:solidFill>
                  <a:schemeClr val="tx1"/>
                </a:solidFill>
                <a:latin typeface="맑은 고딕" pitchFamily="50" charset="-127"/>
                <a:ea typeface="맑은 고딕" pitchFamily="50" charset="-127"/>
                <a:cs typeface="Segoe UI" pitchFamily="34" charset="0"/>
              </a:endParaRPr>
            </a:p>
          </p:txBody>
        </p:sp>
        <p:sp>
          <p:nvSpPr>
            <p:cNvPr id="126" name="Left Brace 125"/>
            <p:cNvSpPr/>
            <p:nvPr/>
          </p:nvSpPr>
          <p:spPr>
            <a:xfrm>
              <a:off x="1131204" y="2354252"/>
              <a:ext cx="298435" cy="4020001"/>
            </a:xfrm>
            <a:prstGeom prst="leftBrace">
              <a:avLst>
                <a:gd name="adj1" fmla="val 0"/>
                <a:gd name="adj2" fmla="val 50000"/>
              </a:avLst>
            </a:prstGeom>
            <a:noFill/>
            <a:ln w="19050" cap="flat" cmpd="sng" algn="ctr">
              <a:solidFill>
                <a:schemeClr val="accent2"/>
              </a:solid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62967"/>
              <a:endParaRPr lang="en-US" dirty="0">
                <a:latin typeface="맑은 고딕" pitchFamily="50" charset="-127"/>
                <a:ea typeface="맑은 고딕" pitchFamily="50" charset="-127"/>
                <a:cs typeface="Segoe UI" pitchFamily="34" charset="0"/>
              </a:endParaRPr>
            </a:p>
          </p:txBody>
        </p:sp>
        <p:sp>
          <p:nvSpPr>
            <p:cNvPr id="127" name="TextBox 52"/>
            <p:cNvSpPr txBox="1"/>
            <p:nvPr/>
          </p:nvSpPr>
          <p:spPr>
            <a:xfrm>
              <a:off x="855665" y="3704479"/>
              <a:ext cx="371800" cy="1303242"/>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462847" fontAlgn="base">
                <a:spcAft>
                  <a:spcPct val="0"/>
                </a:spcAft>
              </a:pPr>
              <a:r>
                <a:rPr lang="ko-KR" altLang="en-US" sz="1700" dirty="0">
                  <a:latin typeface="맑은 고딕" pitchFamily="50" charset="-127"/>
                  <a:ea typeface="맑은 고딕" pitchFamily="50" charset="-127"/>
                </a:rPr>
                <a:t>관리</a:t>
              </a:r>
              <a:r>
                <a:rPr lang="en-US" altLang="ko-KR" sz="1700" dirty="0">
                  <a:latin typeface="맑은 고딕" pitchFamily="50" charset="-127"/>
                  <a:ea typeface="맑은 고딕" pitchFamily="50" charset="-127"/>
                </a:rPr>
                <a:t>/</a:t>
              </a:r>
              <a:r>
                <a:rPr lang="ko-KR" altLang="en-US" sz="1700" dirty="0">
                  <a:latin typeface="맑은 고딕" pitchFamily="50" charset="-127"/>
                  <a:ea typeface="맑은 고딕" pitchFamily="50" charset="-127"/>
                </a:rPr>
                <a:t>개발 대상</a:t>
              </a:r>
              <a:endParaRPr lang="en-US" sz="1700" dirty="0">
                <a:latin typeface="맑은 고딕" pitchFamily="50" charset="-127"/>
                <a:ea typeface="맑은 고딕" pitchFamily="50" charset="-127"/>
              </a:endParaRPr>
            </a:p>
          </p:txBody>
        </p:sp>
      </p:grpSp>
      <p:grpSp>
        <p:nvGrpSpPr>
          <p:cNvPr id="5" name="Group 4"/>
          <p:cNvGrpSpPr/>
          <p:nvPr/>
        </p:nvGrpSpPr>
        <p:grpSpPr>
          <a:xfrm>
            <a:off x="4632811" y="1610666"/>
            <a:ext cx="3327176" cy="5736464"/>
            <a:chOff x="3377366" y="1593421"/>
            <a:chExt cx="2771925" cy="4780387"/>
          </a:xfrm>
        </p:grpSpPr>
        <p:sp>
          <p:nvSpPr>
            <p:cNvPr id="138" name="Rectangle 137"/>
            <p:cNvSpPr/>
            <p:nvPr/>
          </p:nvSpPr>
          <p:spPr>
            <a:xfrm>
              <a:off x="3897998" y="1593421"/>
              <a:ext cx="2108505"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462847" fontAlgn="base">
                <a:spcAft>
                  <a:spcPct val="0"/>
                </a:spcAft>
              </a:pPr>
              <a:r>
                <a:rPr lang="en-US" sz="2400" dirty="0">
                  <a:solidFill>
                    <a:schemeClr val="tx1"/>
                  </a:solidFill>
                  <a:latin typeface="맑은 고딕" pitchFamily="50" charset="-127"/>
                  <a:ea typeface="맑은 고딕" pitchFamily="50" charset="-127"/>
                </a:rPr>
                <a:t>Infrastructure</a:t>
              </a:r>
            </a:p>
            <a:p>
              <a:pPr defTabSz="1462967"/>
              <a:r>
                <a:rPr lang="en-US" sz="1900" dirty="0">
                  <a:solidFill>
                    <a:schemeClr val="tx1"/>
                  </a:solidFill>
                  <a:latin typeface="맑은 고딕" pitchFamily="50" charset="-127"/>
                  <a:ea typeface="맑은 고딕" pitchFamily="50" charset="-127"/>
                </a:rPr>
                <a:t>(as a Service)</a:t>
              </a:r>
            </a:p>
          </p:txBody>
        </p:sp>
        <p:sp>
          <p:nvSpPr>
            <p:cNvPr id="144" name="Rectangle 143"/>
            <p:cNvSpPr/>
            <p:nvPr/>
          </p:nvSpPr>
          <p:spPr>
            <a:xfrm>
              <a:off x="3928143" y="5537991"/>
              <a:ext cx="163824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저장소</a:t>
              </a:r>
              <a:endParaRPr lang="en-US" dirty="0">
                <a:solidFill>
                  <a:schemeClr val="tx1"/>
                </a:solidFill>
                <a:latin typeface="맑은 고딕" pitchFamily="50" charset="-127"/>
                <a:ea typeface="맑은 고딕" pitchFamily="50" charset="-127"/>
                <a:cs typeface="Segoe UI" pitchFamily="34" charset="0"/>
              </a:endParaRPr>
            </a:p>
          </p:txBody>
        </p:sp>
        <p:sp>
          <p:nvSpPr>
            <p:cNvPr id="145" name="Rectangle 144"/>
            <p:cNvSpPr/>
            <p:nvPr/>
          </p:nvSpPr>
          <p:spPr>
            <a:xfrm>
              <a:off x="3928143" y="5083172"/>
              <a:ext cx="163824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서버</a:t>
              </a:r>
              <a:endParaRPr lang="en-US" dirty="0">
                <a:solidFill>
                  <a:schemeClr val="tx1"/>
                </a:solidFill>
                <a:latin typeface="맑은 고딕" pitchFamily="50" charset="-127"/>
                <a:ea typeface="맑은 고딕" pitchFamily="50" charset="-127"/>
                <a:cs typeface="Segoe UI" pitchFamily="34" charset="0"/>
              </a:endParaRPr>
            </a:p>
          </p:txBody>
        </p:sp>
        <p:sp>
          <p:nvSpPr>
            <p:cNvPr id="146" name="Rectangle 145"/>
            <p:cNvSpPr/>
            <p:nvPr/>
          </p:nvSpPr>
          <p:spPr>
            <a:xfrm>
              <a:off x="3928143" y="5992808"/>
              <a:ext cx="1638241" cy="381000"/>
            </a:xfrm>
            <a:prstGeom prst="rect">
              <a:avLst/>
            </a:prstGeom>
            <a:solidFill>
              <a:schemeClr val="accent4"/>
            </a:solidFill>
            <a:ln w="9525" cap="flat" cmpd="sng" algn="ctr">
              <a:noFill/>
              <a:prstDash val="solid"/>
            </a:ln>
            <a:effectLst/>
          </p:spPr>
          <p:txBody>
            <a:bodyPr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네트워킹</a:t>
              </a:r>
              <a:endParaRPr lang="en-US" dirty="0">
                <a:solidFill>
                  <a:schemeClr val="tx1"/>
                </a:solidFill>
                <a:latin typeface="맑은 고딕" pitchFamily="50" charset="-127"/>
                <a:ea typeface="맑은 고딕" pitchFamily="50" charset="-127"/>
                <a:cs typeface="Segoe UI" pitchFamily="34" charset="0"/>
              </a:endParaRPr>
            </a:p>
          </p:txBody>
        </p:sp>
        <p:sp>
          <p:nvSpPr>
            <p:cNvPr id="147" name="Rectangle 146"/>
            <p:cNvSpPr/>
            <p:nvPr/>
          </p:nvSpPr>
          <p:spPr>
            <a:xfrm>
              <a:off x="3928143" y="4173534"/>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462967"/>
              <a:r>
                <a:rPr lang="en-US" sz="1800" dirty="0">
                  <a:latin typeface="맑은 고딕" pitchFamily="50" charset="-127"/>
                  <a:ea typeface="맑은 고딕" pitchFamily="50" charset="-127"/>
                  <a:cs typeface="Segoe UI" pitchFamily="34" charset="0"/>
                </a:rPr>
                <a:t>O/S</a:t>
              </a:r>
            </a:p>
          </p:txBody>
        </p:sp>
        <p:sp>
          <p:nvSpPr>
            <p:cNvPr id="148" name="Rectangle 147"/>
            <p:cNvSpPr/>
            <p:nvPr/>
          </p:nvSpPr>
          <p:spPr>
            <a:xfrm>
              <a:off x="3928143" y="3718715"/>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462967"/>
              <a:r>
                <a:rPr lang="ko-KR" altLang="en-US" sz="1800" dirty="0" smtClean="0">
                  <a:latin typeface="맑은 고딕" pitchFamily="50" charset="-127"/>
                  <a:ea typeface="맑은 고딕" pitchFamily="50" charset="-127"/>
                  <a:cs typeface="Segoe UI" pitchFamily="34" charset="0"/>
                </a:rPr>
                <a:t>미들웨어</a:t>
              </a:r>
              <a:endParaRPr lang="en-US" sz="1800" dirty="0">
                <a:latin typeface="맑은 고딕" pitchFamily="50" charset="-127"/>
                <a:ea typeface="맑은 고딕" pitchFamily="50" charset="-127"/>
                <a:cs typeface="Segoe UI" pitchFamily="34" charset="0"/>
              </a:endParaRPr>
            </a:p>
          </p:txBody>
        </p:sp>
        <p:sp>
          <p:nvSpPr>
            <p:cNvPr id="149" name="Rectangle 148"/>
            <p:cNvSpPr/>
            <p:nvPr/>
          </p:nvSpPr>
          <p:spPr>
            <a:xfrm>
              <a:off x="3928143" y="4628353"/>
              <a:ext cx="1638241" cy="381000"/>
            </a:xfrm>
            <a:prstGeom prst="rect">
              <a:avLst/>
            </a:prstGeom>
            <a:solidFill>
              <a:schemeClr val="accent4"/>
            </a:solidFill>
            <a:ln w="9525" cap="flat" cmpd="sng" algn="ctr">
              <a:noFill/>
              <a:prstDash val="solid"/>
            </a:ln>
            <a:effectLst/>
          </p:spPr>
          <p:txBody>
            <a:bodyPr lIns="0" rIns="0" rtlCol="0" anchor="t"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defTabSz="1462967"/>
              <a:r>
                <a:rPr lang="ko-KR" altLang="en-US" dirty="0" smtClean="0">
                  <a:solidFill>
                    <a:schemeClr val="tx1"/>
                  </a:solidFill>
                  <a:latin typeface="맑은 고딕" pitchFamily="50" charset="-127"/>
                  <a:ea typeface="맑은 고딕" pitchFamily="50" charset="-127"/>
                  <a:cs typeface="Segoe UI" pitchFamily="34" charset="0"/>
                </a:rPr>
                <a:t>가상화</a:t>
              </a:r>
              <a:endParaRPr lang="en-US" dirty="0">
                <a:solidFill>
                  <a:schemeClr val="tx1"/>
                </a:solidFill>
                <a:latin typeface="맑은 고딕" pitchFamily="50" charset="-127"/>
                <a:ea typeface="맑은 고딕" pitchFamily="50" charset="-127"/>
                <a:cs typeface="Segoe UI" pitchFamily="34" charset="0"/>
              </a:endParaRPr>
            </a:p>
          </p:txBody>
        </p:sp>
        <p:sp>
          <p:nvSpPr>
            <p:cNvPr id="150" name="Rectangle 149"/>
            <p:cNvSpPr/>
            <p:nvPr/>
          </p:nvSpPr>
          <p:spPr>
            <a:xfrm>
              <a:off x="3928143" y="2809077"/>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462967"/>
              <a:r>
                <a:rPr lang="ko-KR" altLang="en-US" sz="1800" dirty="0" smtClean="0">
                  <a:latin typeface="맑은 고딕" pitchFamily="50" charset="-127"/>
                  <a:ea typeface="맑은 고딕" pitchFamily="50" charset="-127"/>
                  <a:cs typeface="Segoe UI" pitchFamily="34" charset="0"/>
                </a:rPr>
                <a:t>데이터</a:t>
              </a:r>
              <a:endParaRPr lang="en-US" sz="1800" dirty="0">
                <a:latin typeface="맑은 고딕" pitchFamily="50" charset="-127"/>
                <a:ea typeface="맑은 고딕" pitchFamily="50" charset="-127"/>
                <a:cs typeface="Segoe UI" pitchFamily="34" charset="0"/>
              </a:endParaRPr>
            </a:p>
          </p:txBody>
        </p:sp>
        <p:sp>
          <p:nvSpPr>
            <p:cNvPr id="151" name="Rectangle 150"/>
            <p:cNvSpPr/>
            <p:nvPr/>
          </p:nvSpPr>
          <p:spPr>
            <a:xfrm>
              <a:off x="3928143" y="2354258"/>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462967"/>
              <a:r>
                <a:rPr lang="ko-KR" altLang="en-US" sz="1800" dirty="0" smtClean="0">
                  <a:latin typeface="맑은 고딕" pitchFamily="50" charset="-127"/>
                  <a:ea typeface="맑은 고딕" pitchFamily="50" charset="-127"/>
                  <a:cs typeface="Segoe UI" pitchFamily="34" charset="0"/>
                </a:rPr>
                <a:t>응용 프로그램</a:t>
              </a:r>
              <a:endParaRPr lang="en-US" sz="1800" dirty="0">
                <a:latin typeface="맑은 고딕" pitchFamily="50" charset="-127"/>
                <a:ea typeface="맑은 고딕" pitchFamily="50" charset="-127"/>
                <a:cs typeface="Segoe UI" pitchFamily="34" charset="0"/>
              </a:endParaRPr>
            </a:p>
          </p:txBody>
        </p:sp>
        <p:sp>
          <p:nvSpPr>
            <p:cNvPr id="152" name="Rectangle 151"/>
            <p:cNvSpPr/>
            <p:nvPr/>
          </p:nvSpPr>
          <p:spPr>
            <a:xfrm>
              <a:off x="3928143" y="3263896"/>
              <a:ext cx="1638241"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462967"/>
              <a:r>
                <a:rPr lang="ko-KR" altLang="en-US" sz="1800" dirty="0" smtClean="0">
                  <a:latin typeface="맑은 고딕" pitchFamily="50" charset="-127"/>
                  <a:ea typeface="맑은 고딕" pitchFamily="50" charset="-127"/>
                  <a:cs typeface="Segoe UI" pitchFamily="34" charset="0"/>
                </a:rPr>
                <a:t>런타임</a:t>
              </a:r>
              <a:endParaRPr lang="en-US" sz="1800" dirty="0">
                <a:latin typeface="맑은 고딕" pitchFamily="50" charset="-127"/>
                <a:ea typeface="맑은 고딕" pitchFamily="50" charset="-127"/>
                <a:cs typeface="Segoe UI" pitchFamily="34" charset="0"/>
              </a:endParaRPr>
            </a:p>
          </p:txBody>
        </p:sp>
        <p:sp>
          <p:nvSpPr>
            <p:cNvPr id="140" name="Left Brace 139"/>
            <p:cNvSpPr/>
            <p:nvPr/>
          </p:nvSpPr>
          <p:spPr>
            <a:xfrm flipH="1">
              <a:off x="5575615" y="4587244"/>
              <a:ext cx="228600" cy="1764000"/>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462967"/>
              <a:endParaRPr lang="en-US" sz="2200" dirty="0">
                <a:latin typeface="맑은 고딕" pitchFamily="50" charset="-127"/>
                <a:ea typeface="맑은 고딕" pitchFamily="50" charset="-127"/>
                <a:cs typeface="Segoe UI" pitchFamily="34" charset="0"/>
              </a:endParaRPr>
            </a:p>
          </p:txBody>
        </p:sp>
        <p:sp>
          <p:nvSpPr>
            <p:cNvPr id="141" name="TextBox 56"/>
            <p:cNvSpPr txBox="1"/>
            <p:nvPr/>
          </p:nvSpPr>
          <p:spPr>
            <a:xfrm flipH="1">
              <a:off x="5777491" y="4934852"/>
              <a:ext cx="371800" cy="1109546"/>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462847" fontAlgn="base">
                <a:spcAft>
                  <a:spcPct val="0"/>
                </a:spcAft>
              </a:pPr>
              <a:r>
                <a:rPr lang="ko-KR" altLang="en-US" sz="1700" dirty="0">
                  <a:latin typeface="맑은 고딕" pitchFamily="50" charset="-127"/>
                  <a:ea typeface="맑은 고딕" pitchFamily="50" charset="-127"/>
                </a:rPr>
                <a:t>서비스 제공</a:t>
              </a:r>
              <a:endParaRPr lang="en-US" sz="1700" dirty="0">
                <a:latin typeface="맑은 고딕" pitchFamily="50" charset="-127"/>
                <a:ea typeface="맑은 고딕" pitchFamily="50" charset="-127"/>
              </a:endParaRPr>
            </a:p>
          </p:txBody>
        </p:sp>
        <p:sp>
          <p:nvSpPr>
            <p:cNvPr id="142" name="Left Brace 141"/>
            <p:cNvSpPr/>
            <p:nvPr/>
          </p:nvSpPr>
          <p:spPr>
            <a:xfrm>
              <a:off x="3731038" y="2354257"/>
              <a:ext cx="203254" cy="2232986"/>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462967"/>
              <a:endParaRPr lang="en-US" sz="2200" dirty="0">
                <a:latin typeface="맑은 고딕" pitchFamily="50" charset="-127"/>
                <a:ea typeface="맑은 고딕" pitchFamily="50" charset="-127"/>
                <a:cs typeface="Segoe UI" pitchFamily="34" charset="0"/>
              </a:endParaRPr>
            </a:p>
          </p:txBody>
        </p:sp>
        <p:sp>
          <p:nvSpPr>
            <p:cNvPr id="143" name="TextBox 58"/>
            <p:cNvSpPr txBox="1"/>
            <p:nvPr/>
          </p:nvSpPr>
          <p:spPr>
            <a:xfrm>
              <a:off x="3377366" y="2775219"/>
              <a:ext cx="371800" cy="875774"/>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462847" fontAlgn="base">
                <a:spcAft>
                  <a:spcPct val="0"/>
                </a:spcAft>
              </a:pPr>
              <a:r>
                <a:rPr lang="ko-KR" altLang="en-US" sz="1700" dirty="0">
                  <a:latin typeface="맑은 고딕" pitchFamily="50" charset="-127"/>
                  <a:ea typeface="맑은 고딕" pitchFamily="50" charset="-127"/>
                </a:rPr>
                <a:t>관리</a:t>
              </a:r>
              <a:r>
                <a:rPr lang="en-US" altLang="ko-KR" sz="1700" dirty="0">
                  <a:latin typeface="맑은 고딕" pitchFamily="50" charset="-127"/>
                  <a:ea typeface="맑은 고딕" pitchFamily="50" charset="-127"/>
                </a:rPr>
                <a:t>/</a:t>
              </a:r>
              <a:r>
                <a:rPr lang="ko-KR" altLang="en-US" sz="1700" dirty="0">
                  <a:latin typeface="맑은 고딕" pitchFamily="50" charset="-127"/>
                  <a:ea typeface="맑은 고딕" pitchFamily="50" charset="-127"/>
                </a:rPr>
                <a:t>개발</a:t>
              </a:r>
              <a:endParaRPr lang="en-US" sz="1700" dirty="0">
                <a:latin typeface="맑은 고딕" pitchFamily="50" charset="-127"/>
                <a:ea typeface="맑은 고딕" pitchFamily="50" charset="-127"/>
              </a:endParaRPr>
            </a:p>
          </p:txBody>
        </p:sp>
      </p:grpSp>
      <p:grpSp>
        <p:nvGrpSpPr>
          <p:cNvPr id="6" name="Group 5"/>
          <p:cNvGrpSpPr/>
          <p:nvPr/>
        </p:nvGrpSpPr>
        <p:grpSpPr>
          <a:xfrm>
            <a:off x="7756091" y="1598608"/>
            <a:ext cx="3248550" cy="5758447"/>
            <a:chOff x="5979422" y="1583373"/>
            <a:chExt cx="2706420" cy="4798706"/>
          </a:xfrm>
        </p:grpSpPr>
        <p:sp>
          <p:nvSpPr>
            <p:cNvPr id="154" name="Rectangle 153"/>
            <p:cNvSpPr/>
            <p:nvPr/>
          </p:nvSpPr>
          <p:spPr>
            <a:xfrm>
              <a:off x="6405737" y="1583373"/>
              <a:ext cx="2000311"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462847" fontAlgn="base">
                <a:spcAft>
                  <a:spcPct val="0"/>
                </a:spcAft>
              </a:pPr>
              <a:r>
                <a:rPr lang="en-US" sz="2400" dirty="0">
                  <a:solidFill>
                    <a:schemeClr val="tx1"/>
                  </a:solidFill>
                  <a:latin typeface="맑은 고딕" pitchFamily="50" charset="-127"/>
                  <a:ea typeface="맑은 고딕" pitchFamily="50" charset="-127"/>
                </a:rPr>
                <a:t>Platform</a:t>
              </a:r>
            </a:p>
            <a:p>
              <a:pPr defTabSz="1462967"/>
              <a:r>
                <a:rPr lang="en-US" sz="1900" dirty="0">
                  <a:solidFill>
                    <a:schemeClr val="tx1"/>
                  </a:solidFill>
                  <a:latin typeface="맑은 고딕" pitchFamily="50" charset="-127"/>
                  <a:ea typeface="맑은 고딕" pitchFamily="50" charset="-127"/>
                </a:rPr>
                <a:t>(as a Service)</a:t>
              </a:r>
            </a:p>
          </p:txBody>
        </p:sp>
        <p:sp>
          <p:nvSpPr>
            <p:cNvPr id="155" name="Left Brace 154"/>
            <p:cNvSpPr/>
            <p:nvPr/>
          </p:nvSpPr>
          <p:spPr>
            <a:xfrm flipH="1">
              <a:off x="8131739" y="3259131"/>
              <a:ext cx="209580" cy="3122948"/>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462967"/>
              <a:endParaRPr lang="en-US" sz="2200" dirty="0">
                <a:latin typeface="맑은 고딕" pitchFamily="50" charset="-127"/>
                <a:ea typeface="맑은 고딕" pitchFamily="50" charset="-127"/>
                <a:cs typeface="Segoe UI" pitchFamily="34" charset="0"/>
              </a:endParaRPr>
            </a:p>
          </p:txBody>
        </p:sp>
        <p:sp>
          <p:nvSpPr>
            <p:cNvPr id="156" name="TextBox 54"/>
            <p:cNvSpPr txBox="1"/>
            <p:nvPr/>
          </p:nvSpPr>
          <p:spPr>
            <a:xfrm flipH="1">
              <a:off x="8314042" y="4283023"/>
              <a:ext cx="371800" cy="1109546"/>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462847" fontAlgn="base">
                <a:spcAft>
                  <a:spcPct val="0"/>
                </a:spcAft>
              </a:pPr>
              <a:r>
                <a:rPr lang="ko-KR" altLang="en-US" sz="1700" dirty="0">
                  <a:latin typeface="맑은 고딕" pitchFamily="50" charset="-127"/>
                  <a:ea typeface="맑은 고딕" pitchFamily="50" charset="-127"/>
                </a:rPr>
                <a:t>서비스 제공</a:t>
              </a:r>
              <a:endParaRPr lang="en-US" sz="1700" dirty="0">
                <a:latin typeface="맑은 고딕" pitchFamily="50" charset="-127"/>
                <a:ea typeface="맑은 고딕" pitchFamily="50" charset="-127"/>
              </a:endParaRPr>
            </a:p>
          </p:txBody>
        </p:sp>
        <p:sp>
          <p:nvSpPr>
            <p:cNvPr id="157" name="Left Brace 156"/>
            <p:cNvSpPr/>
            <p:nvPr/>
          </p:nvSpPr>
          <p:spPr>
            <a:xfrm>
              <a:off x="6322411" y="2335206"/>
              <a:ext cx="152400" cy="847725"/>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462967"/>
              <a:endParaRPr lang="en-US" sz="2200" dirty="0">
                <a:latin typeface="맑은 고딕" pitchFamily="50" charset="-127"/>
                <a:ea typeface="맑은 고딕" pitchFamily="50" charset="-127"/>
                <a:cs typeface="Segoe UI" pitchFamily="34" charset="0"/>
              </a:endParaRPr>
            </a:p>
          </p:txBody>
        </p:sp>
        <p:sp>
          <p:nvSpPr>
            <p:cNvPr id="158" name="TextBox 60"/>
            <p:cNvSpPr txBox="1"/>
            <p:nvPr/>
          </p:nvSpPr>
          <p:spPr>
            <a:xfrm>
              <a:off x="5979422" y="2318016"/>
              <a:ext cx="371800" cy="875774"/>
            </a:xfrm>
            <a:prstGeom prst="rect">
              <a:avLst/>
            </a:prstGeom>
            <a:noFill/>
          </p:spPr>
          <p:txBody>
            <a:bodyPr vert="vert270"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462847" fontAlgn="base">
                <a:spcAft>
                  <a:spcPct val="0"/>
                </a:spcAft>
              </a:pPr>
              <a:r>
                <a:rPr lang="ko-KR" altLang="en-US" sz="1700" dirty="0">
                  <a:latin typeface="맑은 고딕" pitchFamily="50" charset="-127"/>
                  <a:ea typeface="맑은 고딕" pitchFamily="50" charset="-127"/>
                </a:rPr>
                <a:t>관리</a:t>
              </a:r>
              <a:r>
                <a:rPr lang="en-US" altLang="ko-KR" sz="1700" dirty="0">
                  <a:latin typeface="맑은 고딕" pitchFamily="50" charset="-127"/>
                  <a:ea typeface="맑은 고딕" pitchFamily="50" charset="-127"/>
                </a:rPr>
                <a:t>/</a:t>
              </a:r>
              <a:r>
                <a:rPr lang="ko-KR" altLang="en-US" sz="1700" dirty="0">
                  <a:latin typeface="맑은 고딕" pitchFamily="50" charset="-127"/>
                  <a:ea typeface="맑은 고딕" pitchFamily="50" charset="-127"/>
                </a:rPr>
                <a:t>개발</a:t>
              </a:r>
              <a:endParaRPr lang="en-US" sz="1700" dirty="0">
                <a:latin typeface="맑은 고딕" pitchFamily="50" charset="-127"/>
                <a:ea typeface="맑은 고딕" pitchFamily="50" charset="-127"/>
              </a:endParaRPr>
            </a:p>
          </p:txBody>
        </p:sp>
        <p:sp>
          <p:nvSpPr>
            <p:cNvPr id="160" name="Rectangle 159"/>
            <p:cNvSpPr/>
            <p:nvPr/>
          </p:nvSpPr>
          <p:spPr>
            <a:xfrm>
              <a:off x="6484238" y="5537990"/>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smtClean="0">
                  <a:latin typeface="맑은 고딕" pitchFamily="50" charset="-127"/>
                  <a:ea typeface="맑은 고딕" pitchFamily="50" charset="-127"/>
                  <a:cs typeface="Segoe UI" pitchFamily="34" charset="0"/>
                </a:rPr>
                <a:t>저장소</a:t>
              </a:r>
              <a:endParaRPr lang="en-US" sz="1800" dirty="0">
                <a:latin typeface="맑은 고딕" pitchFamily="50" charset="-127"/>
                <a:ea typeface="맑은 고딕" pitchFamily="50" charset="-127"/>
                <a:cs typeface="Segoe UI" pitchFamily="34" charset="0"/>
              </a:endParaRPr>
            </a:p>
          </p:txBody>
        </p:sp>
        <p:sp>
          <p:nvSpPr>
            <p:cNvPr id="161" name="Rectangle 160"/>
            <p:cNvSpPr/>
            <p:nvPr/>
          </p:nvSpPr>
          <p:spPr>
            <a:xfrm>
              <a:off x="6484238" y="5083171"/>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smtClean="0">
                  <a:latin typeface="맑은 고딕" pitchFamily="50" charset="-127"/>
                  <a:ea typeface="맑은 고딕" pitchFamily="50" charset="-127"/>
                  <a:cs typeface="Segoe UI" pitchFamily="34" charset="0"/>
                </a:rPr>
                <a:t>서버</a:t>
              </a:r>
              <a:endParaRPr lang="en-US" sz="1800" dirty="0">
                <a:latin typeface="맑은 고딕" pitchFamily="50" charset="-127"/>
                <a:ea typeface="맑은 고딕" pitchFamily="50" charset="-127"/>
                <a:cs typeface="Segoe UI" pitchFamily="34" charset="0"/>
              </a:endParaRPr>
            </a:p>
          </p:txBody>
        </p:sp>
        <p:sp>
          <p:nvSpPr>
            <p:cNvPr id="162" name="Rectangle 161"/>
            <p:cNvSpPr/>
            <p:nvPr/>
          </p:nvSpPr>
          <p:spPr>
            <a:xfrm>
              <a:off x="6484238" y="5992807"/>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smtClean="0">
                  <a:latin typeface="맑은 고딕" pitchFamily="50" charset="-127"/>
                  <a:ea typeface="맑은 고딕" pitchFamily="50" charset="-127"/>
                  <a:cs typeface="Segoe UI" pitchFamily="34" charset="0"/>
                </a:rPr>
                <a:t>네트워킹</a:t>
              </a:r>
              <a:endParaRPr lang="en-US" sz="1800" dirty="0">
                <a:latin typeface="맑은 고딕" pitchFamily="50" charset="-127"/>
                <a:ea typeface="맑은 고딕" pitchFamily="50" charset="-127"/>
                <a:cs typeface="Segoe UI" pitchFamily="34" charset="0"/>
              </a:endParaRPr>
            </a:p>
          </p:txBody>
        </p:sp>
        <p:sp>
          <p:nvSpPr>
            <p:cNvPr id="163" name="Rectangle 162"/>
            <p:cNvSpPr/>
            <p:nvPr/>
          </p:nvSpPr>
          <p:spPr>
            <a:xfrm>
              <a:off x="6484238" y="4173533"/>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en-US" sz="1800" dirty="0">
                  <a:latin typeface="맑은 고딕" pitchFamily="50" charset="-127"/>
                  <a:ea typeface="맑은 고딕" pitchFamily="50" charset="-127"/>
                  <a:cs typeface="Segoe UI" pitchFamily="34" charset="0"/>
                </a:rPr>
                <a:t>O/S</a:t>
              </a:r>
            </a:p>
          </p:txBody>
        </p:sp>
        <p:sp>
          <p:nvSpPr>
            <p:cNvPr id="164" name="Rectangle 163"/>
            <p:cNvSpPr/>
            <p:nvPr/>
          </p:nvSpPr>
          <p:spPr>
            <a:xfrm>
              <a:off x="6484238" y="371871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a:latin typeface="맑은 고딕" pitchFamily="50" charset="-127"/>
                  <a:ea typeface="맑은 고딕" pitchFamily="50" charset="-127"/>
                  <a:cs typeface="Segoe UI" pitchFamily="34" charset="0"/>
                </a:rPr>
                <a:t>미들웨어</a:t>
              </a:r>
              <a:endParaRPr lang="en-US" sz="1800" dirty="0">
                <a:latin typeface="맑은 고딕" pitchFamily="50" charset="-127"/>
                <a:ea typeface="맑은 고딕" pitchFamily="50" charset="-127"/>
                <a:cs typeface="Segoe UI" pitchFamily="34" charset="0"/>
              </a:endParaRPr>
            </a:p>
          </p:txBody>
        </p:sp>
        <p:sp>
          <p:nvSpPr>
            <p:cNvPr id="165" name="Rectangle 164"/>
            <p:cNvSpPr/>
            <p:nvPr/>
          </p:nvSpPr>
          <p:spPr>
            <a:xfrm>
              <a:off x="6484238" y="4628352"/>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smtClean="0">
                  <a:latin typeface="맑은 고딕" pitchFamily="50" charset="-127"/>
                  <a:ea typeface="맑은 고딕" pitchFamily="50" charset="-127"/>
                  <a:cs typeface="Segoe UI" pitchFamily="34" charset="0"/>
                </a:rPr>
                <a:t>가상화</a:t>
              </a:r>
              <a:endParaRPr lang="en-US" sz="1800" dirty="0">
                <a:latin typeface="맑은 고딕" pitchFamily="50" charset="-127"/>
                <a:ea typeface="맑은 고딕" pitchFamily="50" charset="-127"/>
                <a:cs typeface="Segoe UI" pitchFamily="34" charset="0"/>
              </a:endParaRPr>
            </a:p>
          </p:txBody>
        </p:sp>
        <p:sp>
          <p:nvSpPr>
            <p:cNvPr id="166" name="Rectangle 165"/>
            <p:cNvSpPr/>
            <p:nvPr/>
          </p:nvSpPr>
          <p:spPr>
            <a:xfrm>
              <a:off x="6484238" y="2354257"/>
              <a:ext cx="1638240"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462967"/>
              <a:r>
                <a:rPr lang="ko-KR" altLang="en-US" sz="1800" dirty="0">
                  <a:latin typeface="맑은 고딕" pitchFamily="50" charset="-127"/>
                  <a:ea typeface="맑은 고딕" pitchFamily="50" charset="-127"/>
                  <a:cs typeface="Segoe UI" pitchFamily="34" charset="0"/>
                </a:rPr>
                <a:t>응용 프로그램</a:t>
              </a:r>
              <a:endParaRPr lang="en-US" sz="1800" dirty="0">
                <a:latin typeface="맑은 고딕" pitchFamily="50" charset="-127"/>
                <a:ea typeface="맑은 고딕" pitchFamily="50" charset="-127"/>
                <a:cs typeface="Segoe UI" pitchFamily="34" charset="0"/>
              </a:endParaRPr>
            </a:p>
          </p:txBody>
        </p:sp>
        <p:sp>
          <p:nvSpPr>
            <p:cNvPr id="167" name="Rectangle 166"/>
            <p:cNvSpPr/>
            <p:nvPr/>
          </p:nvSpPr>
          <p:spPr>
            <a:xfrm>
              <a:off x="6484238" y="3263895"/>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a:latin typeface="맑은 고딕" pitchFamily="50" charset="-127"/>
                  <a:ea typeface="맑은 고딕" pitchFamily="50" charset="-127"/>
                  <a:cs typeface="Segoe UI" pitchFamily="34" charset="0"/>
                </a:rPr>
                <a:t>런타임</a:t>
              </a:r>
              <a:endParaRPr lang="en-US" altLang="ko-KR" sz="1800" dirty="0">
                <a:latin typeface="맑은 고딕" pitchFamily="50" charset="-127"/>
                <a:ea typeface="맑은 고딕" pitchFamily="50" charset="-127"/>
                <a:cs typeface="Segoe UI" pitchFamily="34" charset="0"/>
              </a:endParaRPr>
            </a:p>
            <a:p>
              <a:pPr algn="ctr" defTabSz="1462967"/>
              <a:endParaRPr lang="en-US" sz="1800" dirty="0">
                <a:latin typeface="맑은 고딕" pitchFamily="50" charset="-127"/>
                <a:ea typeface="맑은 고딕" pitchFamily="50" charset="-127"/>
                <a:cs typeface="Segoe UI" pitchFamily="34" charset="0"/>
              </a:endParaRPr>
            </a:p>
          </p:txBody>
        </p:sp>
        <p:sp>
          <p:nvSpPr>
            <p:cNvPr id="168" name="Rectangle 167"/>
            <p:cNvSpPr/>
            <p:nvPr/>
          </p:nvSpPr>
          <p:spPr>
            <a:xfrm>
              <a:off x="6484238" y="2809076"/>
              <a:ext cx="1638240" cy="381000"/>
            </a:xfrm>
            <a:prstGeom prst="rect">
              <a:avLst/>
            </a:prstGeom>
            <a:solidFill>
              <a:schemeClr val="accent1"/>
            </a:solidFill>
            <a:ln w="9525" cap="flat" cmpd="sng" algn="ctr">
              <a:solidFill>
                <a:srgbClr val="FFC000">
                  <a:shade val="95000"/>
                  <a:satMod val="105000"/>
                </a:srgbClr>
              </a:solidFill>
              <a:prstDash val="solid"/>
            </a:ln>
            <a:effectLst/>
          </p:spPr>
          <p:txBody>
            <a:bodyPr rtlCol="0" anchor="t" anchorCtr="0"/>
            <a:lstStyle/>
            <a:p>
              <a:pPr algn="ctr" defTabSz="1462967"/>
              <a:r>
                <a:rPr lang="ko-KR" altLang="en-US" sz="1800" dirty="0">
                  <a:latin typeface="맑은 고딕" pitchFamily="50" charset="-127"/>
                  <a:ea typeface="맑은 고딕" pitchFamily="50" charset="-127"/>
                  <a:cs typeface="Segoe UI" pitchFamily="34" charset="0"/>
                </a:rPr>
                <a:t>데이터</a:t>
              </a:r>
              <a:endParaRPr lang="en-US" altLang="ko-KR" sz="1800" dirty="0">
                <a:latin typeface="맑은 고딕" pitchFamily="50" charset="-127"/>
                <a:ea typeface="맑은 고딕" pitchFamily="50" charset="-127"/>
                <a:cs typeface="Segoe UI" pitchFamily="34" charset="0"/>
              </a:endParaRPr>
            </a:p>
            <a:p>
              <a:pPr algn="ctr" defTabSz="1462967"/>
              <a:endParaRPr lang="en-US" sz="1800" dirty="0">
                <a:latin typeface="맑은 고딕" pitchFamily="50" charset="-127"/>
                <a:ea typeface="맑은 고딕" pitchFamily="50" charset="-127"/>
                <a:cs typeface="Segoe UI" pitchFamily="34" charset="0"/>
              </a:endParaRPr>
            </a:p>
          </p:txBody>
        </p:sp>
      </p:grpSp>
      <p:grpSp>
        <p:nvGrpSpPr>
          <p:cNvPr id="7" name="Group 6"/>
          <p:cNvGrpSpPr/>
          <p:nvPr/>
        </p:nvGrpSpPr>
        <p:grpSpPr>
          <a:xfrm>
            <a:off x="11358720" y="1598608"/>
            <a:ext cx="2788441" cy="5758444"/>
            <a:chOff x="8980831" y="1583373"/>
            <a:chExt cx="2323096" cy="4798703"/>
          </a:xfrm>
        </p:grpSpPr>
        <p:sp>
          <p:nvSpPr>
            <p:cNvPr id="170" name="Rectangle 169"/>
            <p:cNvSpPr/>
            <p:nvPr/>
          </p:nvSpPr>
          <p:spPr>
            <a:xfrm>
              <a:off x="8980831" y="1583373"/>
              <a:ext cx="2028257" cy="640080"/>
            </a:xfrm>
            <a:prstGeom prst="rect">
              <a:avLst/>
            </a:prstGeom>
            <a:noFill/>
            <a:ln w="9525" cap="flat" cmpd="sng" algn="ctr">
              <a:noFill/>
              <a:prstDash val="solid"/>
            </a:ln>
            <a:effectLst/>
          </p:spPr>
          <p:txBody>
            <a:bodyPr tIns="0" bIns="0"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1" defTabSz="1462847" fontAlgn="base">
                <a:spcAft>
                  <a:spcPct val="0"/>
                </a:spcAft>
              </a:pPr>
              <a:r>
                <a:rPr lang="en-US" sz="2400" dirty="0">
                  <a:solidFill>
                    <a:schemeClr val="tx1"/>
                  </a:solidFill>
                  <a:latin typeface="맑은 고딕" pitchFamily="50" charset="-127"/>
                  <a:ea typeface="맑은 고딕" pitchFamily="50" charset="-127"/>
                </a:rPr>
                <a:t>Software</a:t>
              </a:r>
            </a:p>
            <a:p>
              <a:pPr defTabSz="1462967"/>
              <a:r>
                <a:rPr lang="en-US" sz="1900" dirty="0">
                  <a:solidFill>
                    <a:schemeClr val="tx1"/>
                  </a:solidFill>
                  <a:latin typeface="맑은 고딕" pitchFamily="50" charset="-127"/>
                  <a:ea typeface="맑은 고딕" pitchFamily="50" charset="-127"/>
                </a:rPr>
                <a:t>(as a Service)</a:t>
              </a:r>
            </a:p>
          </p:txBody>
        </p:sp>
        <p:sp>
          <p:nvSpPr>
            <p:cNvPr id="171" name="Left Brace 170"/>
            <p:cNvSpPr/>
            <p:nvPr/>
          </p:nvSpPr>
          <p:spPr>
            <a:xfrm flipH="1">
              <a:off x="10688404" y="2335204"/>
              <a:ext cx="320683" cy="4046872"/>
            </a:xfrm>
            <a:prstGeom prst="leftBrace">
              <a:avLst>
                <a:gd name="adj1" fmla="val 0"/>
                <a:gd name="adj2" fmla="val 50000"/>
              </a:avLst>
            </a:prstGeom>
            <a:noFill/>
            <a:ln w="19050" cap="flat" cmpd="sng" algn="ctr">
              <a:solidFill>
                <a:schemeClr val="accent2"/>
              </a:solidFill>
              <a:prstDash val="solid"/>
            </a:ln>
            <a:effectLst/>
          </p:spPr>
          <p:txBody>
            <a:bodyPr rtlCol="0" anchor="ctr"/>
            <a:lstStyle/>
            <a:p>
              <a:pPr algn="ctr" defTabSz="1462967"/>
              <a:endParaRPr lang="en-US" sz="2200" dirty="0">
                <a:latin typeface="맑은 고딕" pitchFamily="50" charset="-127"/>
                <a:ea typeface="맑은 고딕" pitchFamily="50" charset="-127"/>
                <a:cs typeface="Segoe UI" pitchFamily="34" charset="0"/>
              </a:endParaRPr>
            </a:p>
          </p:txBody>
        </p:sp>
        <p:sp>
          <p:nvSpPr>
            <p:cNvPr id="172" name="TextBox 64"/>
            <p:cNvSpPr txBox="1"/>
            <p:nvPr/>
          </p:nvSpPr>
          <p:spPr>
            <a:xfrm flipH="1">
              <a:off x="10932127" y="3811117"/>
              <a:ext cx="371800" cy="1109546"/>
            </a:xfrm>
            <a:prstGeom prst="rect">
              <a:avLst/>
            </a:prstGeom>
            <a:noFill/>
          </p:spPr>
          <p:txBody>
            <a:bodyPr vert="eaVert"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defTabSz="1462847" fontAlgn="base">
                <a:spcAft>
                  <a:spcPct val="0"/>
                </a:spcAft>
              </a:pPr>
              <a:r>
                <a:rPr lang="ko-KR" altLang="en-US" sz="1700" dirty="0">
                  <a:latin typeface="맑은 고딕" pitchFamily="50" charset="-127"/>
                  <a:ea typeface="맑은 고딕" pitchFamily="50" charset="-127"/>
                </a:rPr>
                <a:t>서비스 제공</a:t>
              </a:r>
              <a:endParaRPr lang="en-US" sz="1700" dirty="0">
                <a:latin typeface="맑은 고딕" pitchFamily="50" charset="-127"/>
                <a:ea typeface="맑은 고딕" pitchFamily="50" charset="-127"/>
              </a:endParaRPr>
            </a:p>
          </p:txBody>
        </p:sp>
        <p:sp>
          <p:nvSpPr>
            <p:cNvPr id="174" name="Rectangle 173"/>
            <p:cNvSpPr/>
            <p:nvPr/>
          </p:nvSpPr>
          <p:spPr>
            <a:xfrm>
              <a:off x="9040806" y="5537987"/>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smtClean="0">
                  <a:latin typeface="맑은 고딕" pitchFamily="50" charset="-127"/>
                  <a:ea typeface="맑은 고딕" pitchFamily="50" charset="-127"/>
                  <a:cs typeface="Segoe UI" pitchFamily="34" charset="0"/>
                </a:rPr>
                <a:t>저장소</a:t>
              </a:r>
              <a:endParaRPr lang="en-US" sz="1800" dirty="0">
                <a:latin typeface="맑은 고딕" pitchFamily="50" charset="-127"/>
                <a:ea typeface="맑은 고딕" pitchFamily="50" charset="-127"/>
                <a:cs typeface="Segoe UI" pitchFamily="34" charset="0"/>
              </a:endParaRPr>
            </a:p>
          </p:txBody>
        </p:sp>
        <p:sp>
          <p:nvSpPr>
            <p:cNvPr id="175" name="Rectangle 174"/>
            <p:cNvSpPr/>
            <p:nvPr/>
          </p:nvSpPr>
          <p:spPr>
            <a:xfrm>
              <a:off x="9040806" y="5083168"/>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smtClean="0">
                  <a:latin typeface="맑은 고딕" pitchFamily="50" charset="-127"/>
                  <a:ea typeface="맑은 고딕" pitchFamily="50" charset="-127"/>
                  <a:cs typeface="Segoe UI" pitchFamily="34" charset="0"/>
                </a:rPr>
                <a:t>서버</a:t>
              </a:r>
              <a:endParaRPr lang="en-US" sz="1800" dirty="0">
                <a:latin typeface="맑은 고딕" pitchFamily="50" charset="-127"/>
                <a:ea typeface="맑은 고딕" pitchFamily="50" charset="-127"/>
                <a:cs typeface="Segoe UI" pitchFamily="34" charset="0"/>
              </a:endParaRPr>
            </a:p>
          </p:txBody>
        </p:sp>
        <p:sp>
          <p:nvSpPr>
            <p:cNvPr id="176" name="Rectangle 175"/>
            <p:cNvSpPr/>
            <p:nvPr/>
          </p:nvSpPr>
          <p:spPr>
            <a:xfrm>
              <a:off x="9040806" y="599280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smtClean="0">
                  <a:latin typeface="맑은 고딕" pitchFamily="50" charset="-127"/>
                  <a:ea typeface="맑은 고딕" pitchFamily="50" charset="-127"/>
                  <a:cs typeface="Segoe UI" pitchFamily="34" charset="0"/>
                </a:rPr>
                <a:t>네트워킹</a:t>
              </a:r>
              <a:endParaRPr lang="en-US" sz="1800" dirty="0">
                <a:latin typeface="맑은 고딕" pitchFamily="50" charset="-127"/>
                <a:ea typeface="맑은 고딕" pitchFamily="50" charset="-127"/>
                <a:cs typeface="Segoe UI" pitchFamily="34" charset="0"/>
              </a:endParaRPr>
            </a:p>
          </p:txBody>
        </p:sp>
        <p:sp>
          <p:nvSpPr>
            <p:cNvPr id="177" name="Rectangle 176"/>
            <p:cNvSpPr/>
            <p:nvPr/>
          </p:nvSpPr>
          <p:spPr>
            <a:xfrm>
              <a:off x="9040806" y="4173530"/>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en-US" sz="1800" dirty="0">
                  <a:latin typeface="맑은 고딕" pitchFamily="50" charset="-127"/>
                  <a:ea typeface="맑은 고딕" pitchFamily="50" charset="-127"/>
                  <a:cs typeface="Segoe UI" pitchFamily="34" charset="0"/>
                </a:rPr>
                <a:t>O/S</a:t>
              </a:r>
            </a:p>
          </p:txBody>
        </p:sp>
        <p:sp>
          <p:nvSpPr>
            <p:cNvPr id="178" name="Rectangle 177"/>
            <p:cNvSpPr/>
            <p:nvPr/>
          </p:nvSpPr>
          <p:spPr>
            <a:xfrm>
              <a:off x="9040806" y="3718711"/>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a:latin typeface="맑은 고딕" pitchFamily="50" charset="-127"/>
                  <a:ea typeface="맑은 고딕" pitchFamily="50" charset="-127"/>
                  <a:cs typeface="Segoe UI" pitchFamily="34" charset="0"/>
                </a:rPr>
                <a:t>미들웨어</a:t>
              </a:r>
              <a:endParaRPr lang="en-US" sz="1800" b="1" dirty="0">
                <a:latin typeface="맑은 고딕" pitchFamily="50" charset="-127"/>
                <a:ea typeface="맑은 고딕" pitchFamily="50" charset="-127"/>
                <a:cs typeface="Segoe UI" pitchFamily="34" charset="0"/>
              </a:endParaRPr>
            </a:p>
          </p:txBody>
        </p:sp>
        <p:sp>
          <p:nvSpPr>
            <p:cNvPr id="179" name="Rectangle 178"/>
            <p:cNvSpPr/>
            <p:nvPr/>
          </p:nvSpPr>
          <p:spPr>
            <a:xfrm>
              <a:off x="9040806" y="4628349"/>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smtClean="0">
                  <a:latin typeface="맑은 고딕" pitchFamily="50" charset="-127"/>
                  <a:ea typeface="맑은 고딕" pitchFamily="50" charset="-127"/>
                  <a:cs typeface="Segoe UI" pitchFamily="34" charset="0"/>
                </a:rPr>
                <a:t>가상화</a:t>
              </a:r>
              <a:endParaRPr lang="en-US" sz="1800" dirty="0">
                <a:latin typeface="맑은 고딕" pitchFamily="50" charset="-127"/>
                <a:ea typeface="맑은 고딕" pitchFamily="50" charset="-127"/>
                <a:cs typeface="Segoe UI" pitchFamily="34" charset="0"/>
              </a:endParaRPr>
            </a:p>
          </p:txBody>
        </p:sp>
        <p:sp>
          <p:nvSpPr>
            <p:cNvPr id="180" name="Rectangle 179"/>
            <p:cNvSpPr/>
            <p:nvPr/>
          </p:nvSpPr>
          <p:spPr>
            <a:xfrm>
              <a:off x="9040806" y="2354254"/>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a:latin typeface="맑은 고딕" pitchFamily="50" charset="-127"/>
                  <a:ea typeface="맑은 고딕" pitchFamily="50" charset="-127"/>
                  <a:cs typeface="Segoe UI" pitchFamily="34" charset="0"/>
                </a:rPr>
                <a:t>응용 프로그램</a:t>
              </a:r>
              <a:endParaRPr lang="en-US" sz="1800" dirty="0">
                <a:latin typeface="맑은 고딕" pitchFamily="50" charset="-127"/>
                <a:ea typeface="맑은 고딕" pitchFamily="50" charset="-127"/>
                <a:cs typeface="Segoe UI" pitchFamily="34" charset="0"/>
              </a:endParaRPr>
            </a:p>
          </p:txBody>
        </p:sp>
        <p:sp>
          <p:nvSpPr>
            <p:cNvPr id="181" name="Rectangle 180"/>
            <p:cNvSpPr/>
            <p:nvPr/>
          </p:nvSpPr>
          <p:spPr>
            <a:xfrm>
              <a:off x="9040806" y="3263892"/>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a:latin typeface="맑은 고딕" pitchFamily="50" charset="-127"/>
                  <a:ea typeface="맑은 고딕" pitchFamily="50" charset="-127"/>
                  <a:cs typeface="Segoe UI" pitchFamily="34" charset="0"/>
                </a:rPr>
                <a:t>런타임</a:t>
              </a:r>
              <a:endParaRPr lang="en-US" altLang="ko-KR" sz="1800" dirty="0">
                <a:latin typeface="맑은 고딕" pitchFamily="50" charset="-127"/>
                <a:ea typeface="맑은 고딕" pitchFamily="50" charset="-127"/>
                <a:cs typeface="Segoe UI" pitchFamily="34" charset="0"/>
              </a:endParaRPr>
            </a:p>
            <a:p>
              <a:pPr algn="ctr" defTabSz="1462967"/>
              <a:endParaRPr lang="en-US" sz="1800" dirty="0">
                <a:latin typeface="맑은 고딕" pitchFamily="50" charset="-127"/>
                <a:ea typeface="맑은 고딕" pitchFamily="50" charset="-127"/>
                <a:cs typeface="Segoe UI" pitchFamily="34" charset="0"/>
              </a:endParaRPr>
            </a:p>
          </p:txBody>
        </p:sp>
        <p:sp>
          <p:nvSpPr>
            <p:cNvPr id="182" name="Rectangle 181"/>
            <p:cNvSpPr/>
            <p:nvPr/>
          </p:nvSpPr>
          <p:spPr>
            <a:xfrm>
              <a:off x="9040806" y="2809073"/>
              <a:ext cx="1638240" cy="381000"/>
            </a:xfrm>
            <a:prstGeom prst="rect">
              <a:avLst/>
            </a:prstGeom>
            <a:solidFill>
              <a:schemeClr val="accent4"/>
            </a:solidFill>
            <a:ln w="9525" cap="flat" cmpd="sng" algn="ctr">
              <a:noFill/>
              <a:prstDash val="solid"/>
            </a:ln>
            <a:effectLst/>
          </p:spPr>
          <p:txBody>
            <a:bodyPr lIns="0" rIns="0" rtlCol="0" anchor="t" anchorCtr="0"/>
            <a:lstStyle/>
            <a:p>
              <a:pPr algn="ctr" defTabSz="1462967"/>
              <a:r>
                <a:rPr lang="ko-KR" altLang="en-US" sz="1800" dirty="0">
                  <a:latin typeface="맑은 고딕" pitchFamily="50" charset="-127"/>
                  <a:ea typeface="맑은 고딕" pitchFamily="50" charset="-127"/>
                  <a:cs typeface="Segoe UI" pitchFamily="34" charset="0"/>
                </a:rPr>
                <a:t>데이터</a:t>
              </a:r>
              <a:endParaRPr lang="en-US" altLang="ko-KR" sz="1800" dirty="0">
                <a:latin typeface="맑은 고딕" pitchFamily="50" charset="-127"/>
                <a:ea typeface="맑은 고딕" pitchFamily="50" charset="-127"/>
                <a:cs typeface="Segoe UI" pitchFamily="34" charset="0"/>
              </a:endParaRPr>
            </a:p>
            <a:p>
              <a:pPr algn="ctr" defTabSz="1462967"/>
              <a:endParaRPr lang="en-US" sz="1800" dirty="0">
                <a:latin typeface="맑은 고딕" pitchFamily="50" charset="-127"/>
                <a:ea typeface="맑은 고딕" pitchFamily="50" charset="-127"/>
                <a:cs typeface="Segoe UI" pitchFamily="34" charset="0"/>
              </a:endParaRPr>
            </a:p>
          </p:txBody>
        </p:sp>
      </p:grpSp>
      <p:pic>
        <p:nvPicPr>
          <p:cNvPr id="63" name="Picture 11" descr="Cloud 512x512.png"/>
          <p:cNvPicPr>
            <a:picLocks noChangeAspect="1"/>
          </p:cNvPicPr>
          <p:nvPr/>
        </p:nvPicPr>
        <p:blipFill>
          <a:blip r:embed="rId3" cstate="print">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3944005" y="6435893"/>
            <a:ext cx="1217242" cy="1216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5" name="Picture 12" descr="Gift 512x512.png"/>
          <p:cNvPicPr>
            <a:picLocks noChangeAspect="1"/>
          </p:cNvPicPr>
          <p:nvPr/>
        </p:nvPicPr>
        <p:blipFill>
          <a:blip r:embed="rId4" cstate="print">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446268" y="6447586"/>
            <a:ext cx="967780" cy="9675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 name="Rectangle 66"/>
          <p:cNvSpPr/>
          <p:nvPr/>
        </p:nvSpPr>
        <p:spPr bwMode="auto">
          <a:xfrm flipH="1">
            <a:off x="301529" y="1338439"/>
            <a:ext cx="3547519" cy="6167837"/>
          </a:xfrm>
          <a:prstGeom prst="rect">
            <a:avLst/>
          </a:prstGeom>
          <a:noFill/>
          <a:ln>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703" tIns="54853" rIns="109703" bIns="54853" numCol="1" spcCol="0" rtlCol="0" anchor="ctr" anchorCtr="0" compatLnSpc="1">
            <a:prstTxWarp prst="textNoShape">
              <a:avLst/>
            </a:prstTxWarp>
          </a:bodyPr>
          <a:lstStyle/>
          <a:p>
            <a:pPr algn="ctr" defTabSz="1096728" fontAlgn="base">
              <a:spcBef>
                <a:spcPct val="0"/>
              </a:spcBef>
              <a:spcAft>
                <a:spcPct val="0"/>
              </a:spcAft>
            </a:pPr>
            <a:endParaRPr lang="en-US" sz="2600" dirty="0">
              <a:solidFill>
                <a:schemeClr val="tx1"/>
              </a:solidFill>
              <a:latin typeface="맑은 고딕" pitchFamily="50" charset="-127"/>
              <a:ea typeface="맑은 고딕" pitchFamily="50" charset="-127"/>
            </a:endParaRPr>
          </a:p>
        </p:txBody>
      </p:sp>
    </p:spTree>
    <p:extLst>
      <p:ext uri="{BB962C8B-B14F-4D97-AF65-F5344CB8AC3E}">
        <p14:creationId xmlns:p14="http://schemas.microsoft.com/office/powerpoint/2010/main" val="3264172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250"/>
                                        <p:tgtEl>
                                          <p:spTgt spid="65"/>
                                        </p:tgtEl>
                                      </p:cBhvr>
                                    </p:animEffect>
                                  </p:childTnLst>
                                </p:cTn>
                              </p:par>
                            </p:childTnLst>
                          </p:cTn>
                        </p:par>
                        <p:par>
                          <p:cTn id="12" fill="hold">
                            <p:stCondLst>
                              <p:cond delay="750"/>
                            </p:stCondLst>
                            <p:childTnLst>
                              <p:par>
                                <p:cTn id="13" presetID="22" presetClass="entr" presetSubtype="4"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down)">
                                      <p:cBhvr>
                                        <p:cTn id="15" dur="500"/>
                                        <p:tgtEl>
                                          <p:spTgt spid="6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wipe(left)">
                                      <p:cBhvr>
                                        <p:cTn id="20" dur="500"/>
                                        <p:tgtEl>
                                          <p:spTgt spid="66"/>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250"/>
                                        <p:tgtEl>
                                          <p:spTgt spid="63"/>
                                        </p:tgtEl>
                                      </p:cBhvr>
                                    </p:animEffect>
                                  </p:childTnLst>
                                </p:cTn>
                              </p:par>
                            </p:childTnLst>
                          </p:cTn>
                        </p:par>
                        <p:par>
                          <p:cTn id="25" fill="hold">
                            <p:stCondLst>
                              <p:cond delay="750"/>
                            </p:stCondLst>
                            <p:childTnLst>
                              <p:par>
                                <p:cTn id="26" presetID="10"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par>
                          <p:cTn id="29" fill="hold">
                            <p:stCondLst>
                              <p:cond delay="125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750"/>
                            </p:stCondLst>
                            <p:childTnLst>
                              <p:par>
                                <p:cTn id="34" presetID="10"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dirty="0" err="1" smtClean="0"/>
              <a:t>클라우드의</a:t>
            </a:r>
            <a:r>
              <a:rPr lang="ko-KR" altLang="en-US" dirty="0" smtClean="0"/>
              <a:t> 환경의 동향</a:t>
            </a:r>
            <a:endParaRPr lang="ko-KR" altLang="en-US" dirty="0"/>
          </a:p>
        </p:txBody>
      </p:sp>
      <p:sp>
        <p:nvSpPr>
          <p:cNvPr id="3" name="Rectangle 2"/>
          <p:cNvSpPr/>
          <p:nvPr/>
        </p:nvSpPr>
        <p:spPr bwMode="auto">
          <a:xfrm>
            <a:off x="5977772" y="3037562"/>
            <a:ext cx="2500728" cy="2500728"/>
          </a:xfrm>
          <a:prstGeom prst="rect">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p:nvSpPr>
        <p:spPr bwMode="auto">
          <a:xfrm>
            <a:off x="8583324" y="3037562"/>
            <a:ext cx="2500728" cy="2500728"/>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Rectangle 4"/>
          <p:cNvSpPr/>
          <p:nvPr/>
        </p:nvSpPr>
        <p:spPr bwMode="auto">
          <a:xfrm>
            <a:off x="5977772" y="5544985"/>
            <a:ext cx="2500728" cy="672402"/>
          </a:xfrm>
          <a:prstGeom prst="rect">
            <a:avLst/>
          </a:prstGeom>
          <a:solidFill>
            <a:schemeClr val="accent1">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a:solidFill>
                <a:schemeClr val="accent1"/>
              </a:solidFill>
              <a:ea typeface="Segoe UI" pitchFamily="34" charset="0"/>
              <a:cs typeface="Segoe UI" pitchFamily="34" charset="0"/>
            </a:endParaRPr>
          </a:p>
        </p:txBody>
      </p:sp>
      <p:sp>
        <p:nvSpPr>
          <p:cNvPr id="6" name="Rectangle 5"/>
          <p:cNvSpPr/>
          <p:nvPr/>
        </p:nvSpPr>
        <p:spPr bwMode="auto">
          <a:xfrm>
            <a:off x="8583324" y="5544985"/>
            <a:ext cx="2500728" cy="672402"/>
          </a:xfrm>
          <a:prstGeom prst="rect">
            <a:avLst/>
          </a:prstGeom>
          <a:solidFill>
            <a:schemeClr val="accent6">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a:solidFill>
                <a:schemeClr val="accent1"/>
              </a:solidFill>
              <a:ea typeface="Segoe UI" pitchFamily="34" charset="0"/>
              <a:cs typeface="Segoe UI" pitchFamily="34" charset="0"/>
            </a:endParaRPr>
          </a:p>
        </p:txBody>
      </p:sp>
      <p:sp>
        <p:nvSpPr>
          <p:cNvPr id="7" name="Rectangle 6"/>
          <p:cNvSpPr/>
          <p:nvPr/>
        </p:nvSpPr>
        <p:spPr bwMode="auto">
          <a:xfrm>
            <a:off x="5977773" y="3037561"/>
            <a:ext cx="5106280" cy="3179822"/>
          </a:xfrm>
          <a:prstGeom prst="rect">
            <a:avLst/>
          </a:prstGeom>
          <a:solidFill>
            <a:schemeClr val="accent5">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766669" y="3037562"/>
            <a:ext cx="2500728" cy="25007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3372221" y="3037562"/>
            <a:ext cx="2500728" cy="25007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p:nvSpPr>
        <p:spPr bwMode="auto">
          <a:xfrm>
            <a:off x="11188872" y="3037562"/>
            <a:ext cx="2500728" cy="250072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p:nvSpPr>
        <p:spPr bwMode="auto">
          <a:xfrm>
            <a:off x="766669" y="5544985"/>
            <a:ext cx="2500728" cy="67240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r>
              <a:rPr lang="en-US" sz="3839" dirty="0">
                <a:solidFill>
                  <a:schemeClr val="accent1"/>
                </a:solidFill>
                <a:ea typeface="Segoe UI" pitchFamily="34" charset="0"/>
                <a:cs typeface="Segoe UI" pitchFamily="34" charset="0"/>
              </a:rPr>
              <a:t>Physical</a:t>
            </a:r>
          </a:p>
        </p:txBody>
      </p:sp>
      <p:sp>
        <p:nvSpPr>
          <p:cNvPr id="12" name="Rectangle 11"/>
          <p:cNvSpPr/>
          <p:nvPr/>
        </p:nvSpPr>
        <p:spPr bwMode="auto">
          <a:xfrm>
            <a:off x="3372221" y="5544985"/>
            <a:ext cx="2500728" cy="67240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r>
              <a:rPr lang="en-US" sz="3839" dirty="0">
                <a:solidFill>
                  <a:schemeClr val="accent1"/>
                </a:solidFill>
                <a:ea typeface="Segoe UI" pitchFamily="34" charset="0"/>
                <a:cs typeface="Segoe UI" pitchFamily="34" charset="0"/>
              </a:rPr>
              <a:t>Virtual</a:t>
            </a:r>
          </a:p>
        </p:txBody>
      </p:sp>
      <p:sp>
        <p:nvSpPr>
          <p:cNvPr id="13" name="Rectangle 12"/>
          <p:cNvSpPr/>
          <p:nvPr/>
        </p:nvSpPr>
        <p:spPr bwMode="auto">
          <a:xfrm>
            <a:off x="11188872" y="5544985"/>
            <a:ext cx="2500728" cy="672402"/>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r>
              <a:rPr lang="en-US" sz="3839" dirty="0" err="1">
                <a:solidFill>
                  <a:schemeClr val="accent1"/>
                </a:solidFill>
                <a:ea typeface="Segoe UI" pitchFamily="34" charset="0"/>
                <a:cs typeface="Segoe UI" pitchFamily="34" charset="0"/>
              </a:rPr>
              <a:t>SaaS</a:t>
            </a:r>
            <a:endParaRPr lang="en-US" sz="3839" dirty="0">
              <a:solidFill>
                <a:schemeClr val="accent1"/>
              </a:solidFill>
              <a:ea typeface="Segoe UI" pitchFamily="34" charset="0"/>
              <a:cs typeface="Segoe UI" pitchFamily="34" charset="0"/>
            </a:endParaRPr>
          </a:p>
        </p:txBody>
      </p:sp>
      <p:pic>
        <p:nvPicPr>
          <p:cNvPr id="14" name="Picture 6" descr="\\magnum\Projects\Microsoft\Cloud Power FY12\Design\Icons\PNGs\Server_2.png"/>
          <p:cNvPicPr>
            <a:picLocks noChangeAspect="1" noChangeArrowheads="1"/>
          </p:cNvPicPr>
          <p:nvPr/>
        </p:nvPicPr>
        <p:blipFill>
          <a:blip r:embed="rId2" cstate="print">
            <a:lum bright="100000"/>
          </a:blip>
          <a:srcRect/>
          <a:stretch>
            <a:fillRect/>
          </a:stretch>
        </p:blipFill>
        <p:spPr bwMode="auto">
          <a:xfrm>
            <a:off x="1222546" y="3461599"/>
            <a:ext cx="1653089" cy="1652654"/>
          </a:xfrm>
          <a:prstGeom prst="rect">
            <a:avLst/>
          </a:prstGeom>
          <a:noFill/>
        </p:spPr>
      </p:pic>
      <p:pic>
        <p:nvPicPr>
          <p:cNvPr id="15" name="Picture 2"/>
          <p:cNvPicPr>
            <a:picLocks noChangeAspect="1" noChangeArrowheads="1"/>
          </p:cNvPicPr>
          <p:nvPr/>
        </p:nvPicPr>
        <p:blipFill>
          <a:blip r:embed="rId3" cstate="print">
            <a:lum bright="100000" contrast="100000"/>
          </a:blip>
          <a:srcRect/>
          <a:stretch>
            <a:fillRect/>
          </a:stretch>
        </p:blipFill>
        <p:spPr bwMode="auto">
          <a:xfrm>
            <a:off x="3552993" y="3330789"/>
            <a:ext cx="2089758" cy="1914278"/>
          </a:xfrm>
          <a:prstGeom prst="rect">
            <a:avLst/>
          </a:prstGeom>
          <a:noFill/>
          <a:ln w="9525">
            <a:noFill/>
            <a:miter lim="800000"/>
            <a:headEnd/>
            <a:tailEnd/>
          </a:ln>
          <a:effectLst/>
        </p:spPr>
      </p:pic>
      <p:grpSp>
        <p:nvGrpSpPr>
          <p:cNvPr id="16" name="Group 15"/>
          <p:cNvGrpSpPr/>
          <p:nvPr/>
        </p:nvGrpSpPr>
        <p:grpSpPr>
          <a:xfrm>
            <a:off x="6120608" y="3145445"/>
            <a:ext cx="2105141" cy="2238414"/>
            <a:chOff x="3879616" y="1758911"/>
            <a:chExt cx="1316056" cy="1399373"/>
          </a:xfrm>
          <a:solidFill>
            <a:schemeClr val="bg2"/>
          </a:solidFill>
        </p:grpSpPr>
        <p:grpSp>
          <p:nvGrpSpPr>
            <p:cNvPr id="17" name="Group 16"/>
            <p:cNvGrpSpPr/>
            <p:nvPr/>
          </p:nvGrpSpPr>
          <p:grpSpPr>
            <a:xfrm>
              <a:off x="3879616" y="1758911"/>
              <a:ext cx="1036685" cy="1248505"/>
              <a:chOff x="5205892" y="3136129"/>
              <a:chExt cx="2025541" cy="2440043"/>
            </a:xfrm>
            <a:grpFill/>
          </p:grpSpPr>
          <p:pic>
            <p:nvPicPr>
              <p:cNvPr id="19" name="Picture 2"/>
              <p:cNvPicPr>
                <a:picLocks noChangeAspect="1" noChangeArrowheads="1"/>
              </p:cNvPicPr>
              <p:nvPr/>
            </p:nvPicPr>
            <p:blipFill>
              <a:blip r:embed="rId3" cstate="print">
                <a:lum bright="100000" contrast="100000"/>
              </a:blip>
              <a:srcRect/>
              <a:stretch>
                <a:fillRect/>
              </a:stretch>
            </p:blipFill>
            <p:spPr bwMode="auto">
              <a:xfrm>
                <a:off x="5205892" y="3136129"/>
                <a:ext cx="1706272" cy="1563404"/>
              </a:xfrm>
              <a:prstGeom prst="rect">
                <a:avLst/>
              </a:prstGeom>
              <a:grpFill/>
              <a:ln w="9525">
                <a:noFill/>
                <a:miter lim="800000"/>
                <a:headEnd/>
                <a:tailEnd/>
              </a:ln>
              <a:effectLst/>
            </p:spPr>
          </p:pic>
          <p:sp>
            <p:nvSpPr>
              <p:cNvPr id="20" name="Isosceles Triangle 19"/>
              <p:cNvSpPr/>
              <p:nvPr/>
            </p:nvSpPr>
            <p:spPr bwMode="auto">
              <a:xfrm rot="9180217">
                <a:off x="6169786" y="4246310"/>
                <a:ext cx="1061647" cy="1329862"/>
              </a:xfrm>
              <a:prstGeom prst="triangle">
                <a:avLst>
                  <a:gd name="adj" fmla="val 64317"/>
                </a:avLst>
              </a:prstGeom>
              <a:grpFill/>
              <a:ln w="9525" cap="flat" cmpd="sng" algn="ctr">
                <a:noFill/>
                <a:prstDash val="solid"/>
                <a:headEnd type="none" w="med" len="med"/>
                <a:tailEnd type="none" w="med" len="med"/>
              </a:ln>
              <a:effectLst/>
            </p:spPr>
            <p:txBody>
              <a:bodyPr vert="horz" wrap="square" lIns="146260" tIns="73129" rIns="146260" bIns="73129" numCol="1" rtlCol="0" anchor="ctr" anchorCtr="0" compatLnSpc="1">
                <a:prstTxWarp prst="textNoShape">
                  <a:avLst/>
                </a:prstTxWarp>
              </a:bodyPr>
              <a:lstStyle/>
              <a:p>
                <a:pPr algn="ctr" defTabSz="1096654">
                  <a:defRPr/>
                </a:pPr>
                <a:endParaRPr lang="en-US" sz="2239" kern="0">
                  <a:gradFill>
                    <a:gsLst>
                      <a:gs pos="0">
                        <a:srgbClr val="FFFFFF"/>
                      </a:gs>
                      <a:gs pos="100000">
                        <a:srgbClr val="FFFFFF"/>
                      </a:gs>
                    </a:gsLst>
                    <a:lin ang="5400000" scaled="0"/>
                  </a:gradFill>
                  <a:latin typeface="Segoe UI"/>
                </a:endParaRPr>
              </a:p>
            </p:txBody>
          </p:sp>
        </p:grpSp>
        <p:sp>
          <p:nvSpPr>
            <p:cNvPr id="18" name="Freeform 128"/>
            <p:cNvSpPr>
              <a:spLocks noChangeAspect="1"/>
            </p:cNvSpPr>
            <p:nvPr/>
          </p:nvSpPr>
          <p:spPr bwMode="black">
            <a:xfrm>
              <a:off x="4340225" y="2685723"/>
              <a:ext cx="855447" cy="472561"/>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grpFill/>
            <a:ln>
              <a:noFill/>
            </a:ln>
            <a:extLst/>
          </p:spPr>
          <p:txBody>
            <a:bodyPr vert="horz" wrap="square" lIns="146266" tIns="73133" rIns="146266" bIns="73133" numCol="1" anchor="t" anchorCtr="0" compatLnSpc="1">
              <a:prstTxWarp prst="textNoShape">
                <a:avLst/>
              </a:prstTxWarp>
            </a:bodyPr>
            <a:lstStyle/>
            <a:p>
              <a:endParaRPr lang="en-US" sz="3839"/>
            </a:p>
          </p:txBody>
        </p:sp>
      </p:grpSp>
      <p:grpSp>
        <p:nvGrpSpPr>
          <p:cNvPr id="21" name="Group 20"/>
          <p:cNvGrpSpPr/>
          <p:nvPr/>
        </p:nvGrpSpPr>
        <p:grpSpPr>
          <a:xfrm>
            <a:off x="8707983" y="3145445"/>
            <a:ext cx="2002806" cy="2238414"/>
            <a:chOff x="5497146" y="1758911"/>
            <a:chExt cx="1252080" cy="1399373"/>
          </a:xfrm>
          <a:solidFill>
            <a:schemeClr val="bg2"/>
          </a:solidFill>
        </p:grpSpPr>
        <p:grpSp>
          <p:nvGrpSpPr>
            <p:cNvPr id="22" name="Group 21"/>
            <p:cNvGrpSpPr/>
            <p:nvPr/>
          </p:nvGrpSpPr>
          <p:grpSpPr>
            <a:xfrm>
              <a:off x="5497146" y="1758911"/>
              <a:ext cx="800367" cy="1341172"/>
              <a:chOff x="5333508" y="1559805"/>
              <a:chExt cx="800367" cy="1341172"/>
            </a:xfrm>
            <a:grpFill/>
          </p:grpSpPr>
          <p:sp>
            <p:nvSpPr>
              <p:cNvPr id="24" name="Isosceles Triangle 23"/>
              <p:cNvSpPr/>
              <p:nvPr/>
            </p:nvSpPr>
            <p:spPr bwMode="auto">
              <a:xfrm rot="10800000">
                <a:off x="5462011" y="2220522"/>
                <a:ext cx="543358" cy="680455"/>
              </a:xfrm>
              <a:prstGeom prst="triangle">
                <a:avLst>
                  <a:gd name="adj" fmla="val 0"/>
                </a:avLst>
              </a:prstGeom>
              <a:grpFill/>
              <a:ln w="9525" cap="flat" cmpd="sng" algn="ctr">
                <a:noFill/>
                <a:prstDash val="solid"/>
                <a:headEnd type="none" w="med" len="med"/>
                <a:tailEnd type="none" w="med" len="med"/>
              </a:ln>
              <a:effectLst/>
            </p:spPr>
            <p:txBody>
              <a:bodyPr vert="horz" wrap="square" lIns="146260" tIns="73129" rIns="146260" bIns="73129" numCol="1" rtlCol="0" anchor="ctr" anchorCtr="0" compatLnSpc="1">
                <a:prstTxWarp prst="textNoShape">
                  <a:avLst/>
                </a:prstTxWarp>
              </a:bodyPr>
              <a:lstStyle/>
              <a:p>
                <a:pPr algn="ctr" defTabSz="1096654"/>
                <a:endParaRPr lang="en-US" sz="2239" kern="0">
                  <a:gradFill>
                    <a:gsLst>
                      <a:gs pos="0">
                        <a:srgbClr val="FFFFFF"/>
                      </a:gs>
                      <a:gs pos="100000">
                        <a:srgbClr val="FFFFFF"/>
                      </a:gs>
                    </a:gsLst>
                    <a:lin ang="5400000" scaled="0"/>
                  </a:gradFill>
                  <a:latin typeface="Segoe UI"/>
                </a:endParaRPr>
              </a:p>
            </p:txBody>
          </p:sp>
          <p:pic>
            <p:nvPicPr>
              <p:cNvPr id="25" name="Picture 24" descr="\\MAGNUM\Projects\Microsoft\Cloud Power FY12\Design\ICONS_PNG\Application.png"/>
              <p:cNvPicPr>
                <a:picLocks noChangeAspect="1" noChangeArrowheads="1"/>
              </p:cNvPicPr>
              <p:nvPr/>
            </p:nvPicPr>
            <p:blipFill>
              <a:blip r:embed="rId4" cstate="print">
                <a:lum bright="100000"/>
              </a:blip>
              <a:srcRect/>
              <a:stretch>
                <a:fillRect/>
              </a:stretch>
            </p:blipFill>
            <p:spPr bwMode="auto">
              <a:xfrm>
                <a:off x="5333508" y="1559805"/>
                <a:ext cx="800367" cy="799951"/>
              </a:xfrm>
              <a:prstGeom prst="rect">
                <a:avLst/>
              </a:prstGeom>
              <a:grpFill/>
            </p:spPr>
          </p:pic>
        </p:grpSp>
        <p:sp>
          <p:nvSpPr>
            <p:cNvPr id="23" name="Freeform 128"/>
            <p:cNvSpPr>
              <a:spLocks noChangeAspect="1"/>
            </p:cNvSpPr>
            <p:nvPr/>
          </p:nvSpPr>
          <p:spPr bwMode="black">
            <a:xfrm>
              <a:off x="5893779" y="2685723"/>
              <a:ext cx="855447" cy="472561"/>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grpFill/>
            <a:ln>
              <a:noFill/>
            </a:ln>
            <a:extLst/>
          </p:spPr>
          <p:txBody>
            <a:bodyPr vert="horz" wrap="square" lIns="146266" tIns="73133" rIns="146266" bIns="73133" numCol="1" anchor="t" anchorCtr="0" compatLnSpc="1">
              <a:prstTxWarp prst="textNoShape">
                <a:avLst/>
              </a:prstTxWarp>
            </a:bodyPr>
            <a:lstStyle/>
            <a:p>
              <a:endParaRPr lang="en-US" sz="3839"/>
            </a:p>
          </p:txBody>
        </p:sp>
      </p:grpSp>
      <p:grpSp>
        <p:nvGrpSpPr>
          <p:cNvPr id="26" name="Group 25"/>
          <p:cNvGrpSpPr/>
          <p:nvPr/>
        </p:nvGrpSpPr>
        <p:grpSpPr>
          <a:xfrm>
            <a:off x="11555524" y="3355484"/>
            <a:ext cx="1752563" cy="2028376"/>
            <a:chOff x="7473270" y="1890219"/>
            <a:chExt cx="1095637" cy="1268065"/>
          </a:xfrm>
        </p:grpSpPr>
        <p:grpSp>
          <p:nvGrpSpPr>
            <p:cNvPr id="27" name="Group 26"/>
            <p:cNvGrpSpPr/>
            <p:nvPr/>
          </p:nvGrpSpPr>
          <p:grpSpPr>
            <a:xfrm>
              <a:off x="7473270" y="1890219"/>
              <a:ext cx="631845" cy="1242131"/>
              <a:chOff x="11112870" y="3048621"/>
              <a:chExt cx="1234537" cy="2427585"/>
            </a:xfrm>
          </p:grpSpPr>
          <p:pic>
            <p:nvPicPr>
              <p:cNvPr id="29" name="Picture 2" descr="\\MAGNUM\Projects\Microsoft\Cloud Power FY12\Design\Icons\PNGs\Web.png"/>
              <p:cNvPicPr>
                <a:picLocks noChangeAspect="1" noChangeArrowheads="1"/>
              </p:cNvPicPr>
              <p:nvPr/>
            </p:nvPicPr>
            <p:blipFill rotWithShape="1">
              <a:blip r:embed="rId5" cstate="print">
                <a:lum bright="100000"/>
              </a:blip>
              <a:srcRect t="1" b="-1316"/>
              <a:stretch/>
            </p:blipFill>
            <p:spPr bwMode="auto">
              <a:xfrm>
                <a:off x="11112870" y="3048621"/>
                <a:ext cx="1234537" cy="1250773"/>
              </a:xfrm>
              <a:prstGeom prst="rect">
                <a:avLst/>
              </a:prstGeom>
              <a:noFill/>
            </p:spPr>
          </p:pic>
          <p:sp>
            <p:nvSpPr>
              <p:cNvPr id="30" name="Isosceles Triangle 29"/>
              <p:cNvSpPr/>
              <p:nvPr/>
            </p:nvSpPr>
            <p:spPr bwMode="auto">
              <a:xfrm rot="10800000">
                <a:off x="11199316" y="4146344"/>
                <a:ext cx="1061647" cy="1329862"/>
              </a:xfrm>
              <a:prstGeom prst="triangle">
                <a:avLst>
                  <a:gd name="adj" fmla="val 0"/>
                </a:avLst>
              </a:prstGeom>
              <a:gradFill rotWithShape="1">
                <a:gsLst>
                  <a:gs pos="0">
                    <a:sysClr val="window" lastClr="FFFFFF">
                      <a:lumMod val="95000"/>
                      <a:alpha val="0"/>
                    </a:sysClr>
                  </a:gs>
                  <a:gs pos="50000">
                    <a:schemeClr val="tx1">
                      <a:alpha val="55000"/>
                    </a:schemeClr>
                  </a:gs>
                  <a:gs pos="100000">
                    <a:schemeClr val="tx1">
                      <a:alpha val="91000"/>
                    </a:schemeClr>
                  </a:gs>
                </a:gsLst>
                <a:lin ang="5400000" scaled="0"/>
              </a:gradFill>
              <a:ln w="9525" cap="flat" cmpd="sng" algn="ctr">
                <a:noFill/>
                <a:prstDash val="solid"/>
                <a:headEnd type="none" w="med" len="med"/>
                <a:tailEnd type="none" w="med" len="med"/>
              </a:ln>
              <a:effectLst/>
            </p:spPr>
            <p:txBody>
              <a:bodyPr vert="horz" wrap="square" lIns="146260" tIns="73129" rIns="146260" bIns="73129" numCol="1" rtlCol="0" anchor="ctr" anchorCtr="0" compatLnSpc="1">
                <a:prstTxWarp prst="textNoShape">
                  <a:avLst/>
                </a:prstTxWarp>
              </a:bodyPr>
              <a:lstStyle/>
              <a:p>
                <a:pPr algn="ctr" defTabSz="1096654"/>
                <a:endParaRPr lang="en-US" sz="2239" kern="0">
                  <a:gradFill>
                    <a:gsLst>
                      <a:gs pos="0">
                        <a:srgbClr val="FFFFFF"/>
                      </a:gs>
                      <a:gs pos="100000">
                        <a:srgbClr val="FFFFFF"/>
                      </a:gs>
                    </a:gsLst>
                    <a:lin ang="5400000" scaled="0"/>
                  </a:gradFill>
                  <a:latin typeface="Segoe UI"/>
                </a:endParaRPr>
              </a:p>
            </p:txBody>
          </p:sp>
        </p:grpSp>
        <p:sp>
          <p:nvSpPr>
            <p:cNvPr id="28" name="Freeform 128"/>
            <p:cNvSpPr>
              <a:spLocks noChangeAspect="1"/>
            </p:cNvSpPr>
            <p:nvPr/>
          </p:nvSpPr>
          <p:spPr bwMode="black">
            <a:xfrm>
              <a:off x="7713460" y="2685723"/>
              <a:ext cx="855447" cy="472561"/>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rgbClr val="FFFFFF"/>
            </a:solidFill>
            <a:ln>
              <a:noFill/>
            </a:ln>
            <a:extLst/>
          </p:spPr>
          <p:txBody>
            <a:bodyPr vert="horz" wrap="square" lIns="146266" tIns="73133" rIns="146266" bIns="73133" numCol="1" anchor="t" anchorCtr="0" compatLnSpc="1">
              <a:prstTxWarp prst="textNoShape">
                <a:avLst/>
              </a:prstTxWarp>
            </a:bodyPr>
            <a:lstStyle/>
            <a:p>
              <a:endParaRPr lang="en-US" sz="3839"/>
            </a:p>
          </p:txBody>
        </p:sp>
      </p:grpSp>
      <p:sp>
        <p:nvSpPr>
          <p:cNvPr id="31" name="Rectangle 30"/>
          <p:cNvSpPr/>
          <p:nvPr/>
        </p:nvSpPr>
        <p:spPr>
          <a:xfrm>
            <a:off x="6739381" y="5521393"/>
            <a:ext cx="1077538" cy="68313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ctr" defTabSz="1462193" fontAlgn="base">
              <a:spcBef>
                <a:spcPct val="0"/>
              </a:spcBef>
              <a:spcAft>
                <a:spcPct val="0"/>
              </a:spcAft>
            </a:pPr>
            <a:r>
              <a:rPr lang="en-US" sz="3839" dirty="0" err="1">
                <a:solidFill>
                  <a:schemeClr val="bg1"/>
                </a:solidFill>
                <a:ea typeface="Segoe UI" pitchFamily="34" charset="0"/>
                <a:cs typeface="Segoe UI" pitchFamily="34" charset="0"/>
              </a:rPr>
              <a:t>IaaS</a:t>
            </a:r>
            <a:endParaRPr lang="en-US" sz="3839" dirty="0">
              <a:solidFill>
                <a:schemeClr val="bg1"/>
              </a:solidFill>
              <a:ea typeface="Segoe UI" pitchFamily="34" charset="0"/>
              <a:cs typeface="Segoe UI" pitchFamily="34" charset="0"/>
            </a:endParaRPr>
          </a:p>
        </p:txBody>
      </p:sp>
      <p:sp>
        <p:nvSpPr>
          <p:cNvPr id="32" name="Rectangle 31"/>
          <p:cNvSpPr/>
          <p:nvPr/>
        </p:nvSpPr>
        <p:spPr>
          <a:xfrm>
            <a:off x="9162427" y="5496736"/>
            <a:ext cx="1205971" cy="683136"/>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gn="ctr" defTabSz="1462193" fontAlgn="base">
              <a:spcBef>
                <a:spcPct val="0"/>
              </a:spcBef>
              <a:spcAft>
                <a:spcPct val="0"/>
              </a:spcAft>
            </a:pPr>
            <a:r>
              <a:rPr lang="en-US" sz="3839" dirty="0" err="1">
                <a:solidFill>
                  <a:schemeClr val="bg1"/>
                </a:solidFill>
                <a:ea typeface="Segoe UI" pitchFamily="34" charset="0"/>
                <a:cs typeface="Segoe UI" pitchFamily="34" charset="0"/>
              </a:rPr>
              <a:t>PaaS</a:t>
            </a:r>
            <a:endParaRPr lang="en-US" sz="3839" dirty="0">
              <a:solidFill>
                <a:schemeClr val="bg1"/>
              </a:solidFill>
              <a:ea typeface="Segoe UI" pitchFamily="34" charset="0"/>
              <a:cs typeface="Segoe UI" pitchFamily="34" charset="0"/>
            </a:endParaRPr>
          </a:p>
        </p:txBody>
      </p:sp>
      <p:sp>
        <p:nvSpPr>
          <p:cNvPr id="33" name="Oval 32"/>
          <p:cNvSpPr/>
          <p:nvPr/>
        </p:nvSpPr>
        <p:spPr bwMode="auto">
          <a:xfrm>
            <a:off x="7731596" y="6595162"/>
            <a:ext cx="1664373" cy="1117600"/>
          </a:xfrm>
          <a:prstGeom prst="ellipse">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z="3600" spc="-50" dirty="0" err="1" smtClean="0">
                <a:solidFill>
                  <a:schemeClr val="bg1"/>
                </a:solidFill>
                <a:latin typeface="Segoe UI" pitchFamily="34" charset="0"/>
                <a:ea typeface="Segoe UI" pitchFamily="34" charset="0"/>
                <a:cs typeface="Segoe UI" pitchFamily="34" charset="0"/>
              </a:rPr>
              <a:t>BaaS</a:t>
            </a:r>
            <a:endParaRPr lang="ko-KR" altLang="en-US" sz="3600" spc="-50" dirty="0" err="1" smtClean="0">
              <a:solidFill>
                <a:schemeClr val="bg1"/>
              </a:solidFill>
              <a:latin typeface="Segoe UI" pitchFamily="34" charset="0"/>
              <a:ea typeface="Segoe UI" pitchFamily="34" charset="0"/>
              <a:cs typeface="Segoe UI" pitchFamily="34" charset="0"/>
            </a:endParaRPr>
          </a:p>
        </p:txBody>
      </p:sp>
      <p:grpSp>
        <p:nvGrpSpPr>
          <p:cNvPr id="34" name="Group 33"/>
          <p:cNvGrpSpPr/>
          <p:nvPr/>
        </p:nvGrpSpPr>
        <p:grpSpPr>
          <a:xfrm>
            <a:off x="7560159" y="6071262"/>
            <a:ext cx="2083875" cy="792006"/>
            <a:chOff x="7560159" y="6071262"/>
            <a:chExt cx="2083875" cy="792006"/>
          </a:xfrm>
        </p:grpSpPr>
        <p:sp>
          <p:nvSpPr>
            <p:cNvPr id="35" name="Right Arrow 34"/>
            <p:cNvSpPr/>
            <p:nvPr/>
          </p:nvSpPr>
          <p:spPr bwMode="auto">
            <a:xfrm rot="2778705">
              <a:off x="7287528" y="6343894"/>
              <a:ext cx="792005" cy="246743"/>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ko-KR" alt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6" name="Right Arrow 35"/>
            <p:cNvSpPr/>
            <p:nvPr/>
          </p:nvSpPr>
          <p:spPr bwMode="auto">
            <a:xfrm rot="7784489">
              <a:off x="9124660" y="6343893"/>
              <a:ext cx="792005" cy="246743"/>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ko-KR" alt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40" name="Group 39"/>
          <p:cNvGrpSpPr/>
          <p:nvPr/>
        </p:nvGrpSpPr>
        <p:grpSpPr>
          <a:xfrm>
            <a:off x="9520662" y="6140135"/>
            <a:ext cx="2776158" cy="1016000"/>
            <a:chOff x="9520662" y="6140135"/>
            <a:chExt cx="2776158" cy="1016000"/>
          </a:xfrm>
        </p:grpSpPr>
        <p:sp>
          <p:nvSpPr>
            <p:cNvPr id="38" name="Rectangle 37"/>
            <p:cNvSpPr/>
            <p:nvPr/>
          </p:nvSpPr>
          <p:spPr bwMode="auto">
            <a:xfrm>
              <a:off x="9520662" y="6974255"/>
              <a:ext cx="2671338" cy="179707"/>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ko-KR" alt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9" name="Right Arrow 38"/>
            <p:cNvSpPr/>
            <p:nvPr/>
          </p:nvSpPr>
          <p:spPr bwMode="auto">
            <a:xfrm rot="16200000">
              <a:off x="11613763" y="6473078"/>
              <a:ext cx="1016000" cy="350114"/>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ko-KR" alt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Tree>
    <p:extLst>
      <p:ext uri="{BB962C8B-B14F-4D97-AF65-F5344CB8AC3E}">
        <p14:creationId xmlns:p14="http://schemas.microsoft.com/office/powerpoint/2010/main" val="4012258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55" name="Map PNG"/>
          <p:cNvPicPr>
            <a:picLocks noChangeAspect="1"/>
          </p:cNvPicPr>
          <p:nvPr/>
        </p:nvPicPr>
        <p:blipFill>
          <a:blip r:embed="rId3"/>
          <a:stretch>
            <a:fillRect/>
          </a:stretch>
        </p:blipFill>
        <p:spPr>
          <a:xfrm>
            <a:off x="1866686" y="1515171"/>
            <a:ext cx="12264155" cy="6017325"/>
          </a:xfrm>
          <a:prstGeom prst="rect">
            <a:avLst/>
          </a:prstGeom>
        </p:spPr>
      </p:pic>
      <p:sp>
        <p:nvSpPr>
          <p:cNvPr id="2" name="Rectangle 1"/>
          <p:cNvSpPr/>
          <p:nvPr/>
        </p:nvSpPr>
        <p:spPr bwMode="auto">
          <a:xfrm>
            <a:off x="1" y="1317402"/>
            <a:ext cx="14951848" cy="6911615"/>
          </a:xfrm>
          <a:prstGeom prst="rect">
            <a:avLst/>
          </a:prstGeom>
          <a:solidFill>
            <a:srgbClr val="FFFFFF">
              <a:alpha val="50196"/>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sp>
        <p:nvSpPr>
          <p:cNvPr id="2538" name="Rectangle 2537"/>
          <p:cNvSpPr/>
          <p:nvPr/>
        </p:nvSpPr>
        <p:spPr bwMode="auto">
          <a:xfrm>
            <a:off x="2" y="4170199"/>
            <a:ext cx="8866084" cy="1398423"/>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22713" tIns="484069" rIns="215111" bIns="0" numCol="1" spcCol="0" rtlCol="0" fromWordArt="0" anchor="ctr" anchorCtr="0" forceAA="0" compatLnSpc="1">
            <a:prstTxWarp prst="textNoShape">
              <a:avLst/>
            </a:prstTxWarp>
            <a:noAutofit/>
          </a:bodyPr>
          <a:lstStyle/>
          <a:p>
            <a:pPr defTabSz="914035">
              <a:defRPr/>
            </a:pPr>
            <a:r>
              <a:rPr lang="ko-KR" altLang="en-US" sz="5647" kern="0" baseline="30000" dirty="0">
                <a:gradFill>
                  <a:gsLst>
                    <a:gs pos="0">
                      <a:srgbClr val="00188F">
                        <a:lumMod val="5000"/>
                        <a:lumOff val="95000"/>
                      </a:srgbClr>
                    </a:gs>
                    <a:gs pos="100000">
                      <a:srgbClr val="EFEFEF"/>
                    </a:gs>
                  </a:gsLst>
                  <a:lin ang="5400000" scaled="1"/>
                </a:gradFill>
                <a:latin typeface="Segoe UI Light"/>
              </a:rPr>
              <a:t>데이터</a:t>
            </a:r>
            <a:endParaRPr lang="en-US" altLang="ko-KR" sz="5647" kern="0" baseline="30000" dirty="0">
              <a:gradFill>
                <a:gsLst>
                  <a:gs pos="0">
                    <a:srgbClr val="00188F">
                      <a:lumMod val="5000"/>
                      <a:lumOff val="95000"/>
                    </a:srgbClr>
                  </a:gs>
                  <a:gs pos="100000">
                    <a:srgbClr val="EFEFEF"/>
                  </a:gs>
                </a:gsLst>
                <a:lin ang="5400000" scaled="1"/>
              </a:gradFill>
              <a:latin typeface="Segoe UI Light"/>
            </a:endParaRPr>
          </a:p>
          <a:p>
            <a:pPr defTabSz="914035">
              <a:defRPr/>
            </a:pPr>
            <a:r>
              <a:rPr lang="ko-KR" altLang="en-US" sz="5647" kern="0" baseline="30000" dirty="0">
                <a:gradFill>
                  <a:gsLst>
                    <a:gs pos="0">
                      <a:srgbClr val="00188F">
                        <a:lumMod val="5000"/>
                        <a:lumOff val="95000"/>
                      </a:srgbClr>
                    </a:gs>
                    <a:gs pos="100000">
                      <a:srgbClr val="EFEFEF"/>
                    </a:gs>
                  </a:gsLst>
                  <a:lin ang="5400000" scaled="1"/>
                </a:gradFill>
                <a:latin typeface="Segoe UI Light"/>
              </a:rPr>
              <a:t>서비스 </a:t>
            </a:r>
            <a:endParaRPr lang="en-US" sz="5647" kern="0" baseline="30000" dirty="0">
              <a:gradFill>
                <a:gsLst>
                  <a:gs pos="0">
                    <a:srgbClr val="00188F">
                      <a:lumMod val="5000"/>
                      <a:lumOff val="95000"/>
                    </a:srgbClr>
                  </a:gs>
                  <a:gs pos="100000">
                    <a:srgbClr val="EFEFEF"/>
                  </a:gs>
                </a:gsLst>
                <a:lin ang="5400000" scaled="1"/>
              </a:gradFill>
              <a:latin typeface="Segoe UI Light"/>
            </a:endParaRPr>
          </a:p>
        </p:txBody>
      </p:sp>
      <p:sp>
        <p:nvSpPr>
          <p:cNvPr id="2534" name="Rectangle 2533"/>
          <p:cNvSpPr/>
          <p:nvPr/>
        </p:nvSpPr>
        <p:spPr bwMode="auto">
          <a:xfrm>
            <a:off x="5286344" y="4341185"/>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table</a:t>
            </a:r>
            <a:endParaRPr lang="en-US" sz="1255" dirty="0">
              <a:gradFill>
                <a:gsLst>
                  <a:gs pos="0">
                    <a:srgbClr val="FFFFFF"/>
                  </a:gs>
                  <a:gs pos="100000">
                    <a:srgbClr val="FFFFFF"/>
                  </a:gs>
                </a:gsLst>
                <a:lin ang="5400000" scaled="0"/>
              </a:gradFill>
            </a:endParaRPr>
          </a:p>
        </p:txBody>
      </p:sp>
      <p:sp>
        <p:nvSpPr>
          <p:cNvPr id="2532" name="Rectangle 2531"/>
          <p:cNvSpPr/>
          <p:nvPr/>
        </p:nvSpPr>
        <p:spPr bwMode="auto">
          <a:xfrm>
            <a:off x="4209619" y="4341185"/>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err="1">
                <a:gradFill>
                  <a:gsLst>
                    <a:gs pos="0">
                      <a:srgbClr val="FFFFFF"/>
                    </a:gs>
                    <a:gs pos="100000">
                      <a:srgbClr val="FFFFFF"/>
                    </a:gs>
                  </a:gsLst>
                  <a:lin ang="5400000" scaled="0"/>
                </a:gradFill>
              </a:rPr>
              <a:t>HDInsight</a:t>
            </a:r>
            <a:endParaRPr lang="en-US" sz="1255" dirty="0">
              <a:gradFill>
                <a:gsLst>
                  <a:gs pos="0">
                    <a:srgbClr val="FFFFFF"/>
                  </a:gs>
                  <a:gs pos="100000">
                    <a:srgbClr val="FFFFFF"/>
                  </a:gs>
                </a:gsLst>
                <a:lin ang="5400000" scaled="0"/>
              </a:gradFill>
            </a:endParaRPr>
          </a:p>
        </p:txBody>
      </p:sp>
      <p:sp>
        <p:nvSpPr>
          <p:cNvPr id="2530" name="Rectangle 2529"/>
          <p:cNvSpPr/>
          <p:nvPr/>
        </p:nvSpPr>
        <p:spPr bwMode="auto">
          <a:xfrm>
            <a:off x="6483137" y="4368924"/>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blob storage</a:t>
            </a:r>
          </a:p>
        </p:txBody>
      </p:sp>
      <p:sp>
        <p:nvSpPr>
          <p:cNvPr id="2536" name="Rectangle 2535"/>
          <p:cNvSpPr/>
          <p:nvPr/>
        </p:nvSpPr>
        <p:spPr bwMode="auto">
          <a:xfrm>
            <a:off x="3087647" y="4341185"/>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endParaRPr lang="en-US" sz="1255" dirty="0" smtClean="0">
              <a:gradFill>
                <a:gsLst>
                  <a:gs pos="0">
                    <a:srgbClr val="FFFFFF"/>
                  </a:gs>
                  <a:gs pos="100000">
                    <a:srgbClr val="FFFFFF"/>
                  </a:gs>
                </a:gsLst>
                <a:lin ang="5400000" scaled="0"/>
              </a:gradFill>
            </a:endParaRPr>
          </a:p>
          <a:p>
            <a:pPr algn="ctr" defTabSz="1074871" fontAlgn="base">
              <a:lnSpc>
                <a:spcPct val="80000"/>
              </a:lnSpc>
              <a:spcBef>
                <a:spcPct val="0"/>
              </a:spcBef>
              <a:spcAft>
                <a:spcPct val="0"/>
              </a:spcAft>
            </a:pPr>
            <a:endParaRPr lang="en-US" sz="1255" dirty="0">
              <a:gradFill>
                <a:gsLst>
                  <a:gs pos="0">
                    <a:srgbClr val="FFFFFF"/>
                  </a:gs>
                  <a:gs pos="100000">
                    <a:srgbClr val="FFFFFF"/>
                  </a:gs>
                </a:gsLst>
                <a:lin ang="5400000" scaled="0"/>
              </a:gradFill>
            </a:endParaRPr>
          </a:p>
          <a:p>
            <a:pPr algn="ctr" defTabSz="1074871" fontAlgn="base">
              <a:lnSpc>
                <a:spcPct val="80000"/>
              </a:lnSpc>
              <a:spcBef>
                <a:spcPct val="0"/>
              </a:spcBef>
              <a:spcAft>
                <a:spcPct val="0"/>
              </a:spcAft>
            </a:pPr>
            <a:endParaRPr lang="en-US" sz="1255" dirty="0" smtClean="0">
              <a:gradFill>
                <a:gsLst>
                  <a:gs pos="0">
                    <a:srgbClr val="FFFFFF"/>
                  </a:gs>
                  <a:gs pos="100000">
                    <a:srgbClr val="FFFFFF"/>
                  </a:gs>
                </a:gsLst>
                <a:lin ang="5400000" scaled="0"/>
              </a:gradFill>
            </a:endParaRPr>
          </a:p>
          <a:p>
            <a:pPr algn="ctr" defTabSz="1074871" fontAlgn="base">
              <a:lnSpc>
                <a:spcPct val="80000"/>
              </a:lnSpc>
              <a:spcBef>
                <a:spcPct val="0"/>
              </a:spcBef>
              <a:spcAft>
                <a:spcPct val="0"/>
              </a:spcAft>
            </a:pPr>
            <a:endParaRPr lang="en-US" sz="1255" dirty="0">
              <a:gradFill>
                <a:gsLst>
                  <a:gs pos="0">
                    <a:srgbClr val="FFFFFF"/>
                  </a:gs>
                  <a:gs pos="100000">
                    <a:srgbClr val="FFFFFF"/>
                  </a:gs>
                </a:gsLst>
                <a:lin ang="5400000" scaled="0"/>
              </a:gradFill>
            </a:endParaRPr>
          </a:p>
          <a:p>
            <a:pPr algn="ctr" defTabSz="1074871" fontAlgn="base">
              <a:lnSpc>
                <a:spcPct val="80000"/>
              </a:lnSpc>
              <a:spcBef>
                <a:spcPct val="0"/>
              </a:spcBef>
              <a:spcAft>
                <a:spcPct val="0"/>
              </a:spcAft>
            </a:pPr>
            <a:endParaRPr lang="en-US" sz="1255" dirty="0" smtClean="0">
              <a:gradFill>
                <a:gsLst>
                  <a:gs pos="0">
                    <a:srgbClr val="FFFFFF"/>
                  </a:gs>
                  <a:gs pos="100000">
                    <a:srgbClr val="FFFFFF"/>
                  </a:gs>
                </a:gsLst>
                <a:lin ang="5400000" scaled="0"/>
              </a:gradFill>
            </a:endParaRPr>
          </a:p>
          <a:p>
            <a:pPr algn="ctr" defTabSz="1074871" fontAlgn="base">
              <a:lnSpc>
                <a:spcPct val="80000"/>
              </a:lnSpc>
              <a:spcBef>
                <a:spcPct val="0"/>
              </a:spcBef>
              <a:spcAft>
                <a:spcPct val="0"/>
              </a:spcAft>
            </a:pPr>
            <a:endParaRPr lang="en-US" sz="1255" dirty="0">
              <a:gradFill>
                <a:gsLst>
                  <a:gs pos="0">
                    <a:srgbClr val="FFFFFF"/>
                  </a:gs>
                  <a:gs pos="100000">
                    <a:srgbClr val="FFFFFF"/>
                  </a:gs>
                </a:gsLst>
                <a:lin ang="5400000" scaled="0"/>
              </a:gradFill>
            </a:endParaRPr>
          </a:p>
          <a:p>
            <a:pPr algn="ctr" defTabSz="1074871" fontAlgn="base">
              <a:lnSpc>
                <a:spcPct val="80000"/>
              </a:lnSpc>
              <a:spcBef>
                <a:spcPct val="0"/>
              </a:spcBef>
              <a:spcAft>
                <a:spcPct val="0"/>
              </a:spcAft>
            </a:pPr>
            <a:endParaRPr lang="en-US" sz="1255" dirty="0" smtClean="0">
              <a:gradFill>
                <a:gsLst>
                  <a:gs pos="0">
                    <a:srgbClr val="FFFFFF"/>
                  </a:gs>
                  <a:gs pos="100000">
                    <a:srgbClr val="FFFFFF"/>
                  </a:gs>
                </a:gsLst>
                <a:lin ang="5400000" scaled="0"/>
              </a:gradFill>
            </a:endParaRPr>
          </a:p>
          <a:p>
            <a:pPr algn="ctr" defTabSz="1074871" fontAlgn="base">
              <a:lnSpc>
                <a:spcPct val="80000"/>
              </a:lnSpc>
              <a:spcBef>
                <a:spcPct val="0"/>
              </a:spcBef>
              <a:spcAft>
                <a:spcPct val="0"/>
              </a:spcAft>
            </a:pPr>
            <a:r>
              <a:rPr lang="en-US" sz="1200" dirty="0" smtClean="0">
                <a:gradFill>
                  <a:gsLst>
                    <a:gs pos="0">
                      <a:srgbClr val="FFFFFF"/>
                    </a:gs>
                    <a:gs pos="100000">
                      <a:srgbClr val="FFFFFF"/>
                    </a:gs>
                  </a:gsLst>
                  <a:lin ang="5400000" scaled="0"/>
                </a:gradFill>
              </a:rPr>
              <a:t>SQL </a:t>
            </a:r>
            <a:r>
              <a:rPr lang="ko-KR" altLang="en-US" sz="1200">
                <a:gradFill>
                  <a:gsLst>
                    <a:gs pos="0">
                      <a:srgbClr val="FFFFFF"/>
                    </a:gs>
                    <a:gs pos="100000">
                      <a:srgbClr val="FFFFFF"/>
                    </a:gs>
                  </a:gsLst>
                  <a:lin ang="5400000" scaled="0"/>
                </a:gradFill>
              </a:rPr>
              <a:t>데이터</a:t>
            </a:r>
            <a:r>
              <a:rPr lang="en-US" sz="1200" dirty="0">
                <a:gradFill>
                  <a:gsLst>
                    <a:gs pos="0">
                      <a:srgbClr val="FFFFFF"/>
                    </a:gs>
                    <a:gs pos="100000">
                      <a:srgbClr val="FFFFFF"/>
                    </a:gs>
                  </a:gsLst>
                  <a:lin ang="5400000" scaled="0"/>
                </a:gradFill>
              </a:rPr>
              <a:t>base</a:t>
            </a:r>
            <a:endParaRPr lang="en-US" sz="1200" dirty="0">
              <a:gradFill>
                <a:gsLst>
                  <a:gs pos="0">
                    <a:srgbClr val="FFFFFF"/>
                  </a:gs>
                  <a:gs pos="100000">
                    <a:srgbClr val="FFFFFF"/>
                  </a:gs>
                </a:gsLst>
                <a:lin ang="5400000" scaled="0"/>
              </a:gradFill>
            </a:endParaRPr>
          </a:p>
        </p:txBody>
      </p:sp>
      <p:sp>
        <p:nvSpPr>
          <p:cNvPr id="2566" name="Rectangle 2565"/>
          <p:cNvSpPr/>
          <p:nvPr/>
        </p:nvSpPr>
        <p:spPr bwMode="auto">
          <a:xfrm>
            <a:off x="-31673" y="1766294"/>
            <a:ext cx="8897759" cy="23344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322713" tIns="1505994" rIns="146257" bIns="73127" numCol="1" rtlCol="0" anchor="ctr" anchorCtr="0" compatLnSpc="1">
            <a:prstTxWarp prst="textNoShape">
              <a:avLst/>
            </a:prstTxWarp>
          </a:bodyPr>
          <a:lstStyle/>
          <a:p>
            <a:pPr defTabSz="914035">
              <a:defRPr/>
            </a:pPr>
            <a:r>
              <a:rPr lang="ko-KR" altLang="en-US" sz="5647" kern="0" baseline="30000" dirty="0">
                <a:gradFill>
                  <a:gsLst>
                    <a:gs pos="0">
                      <a:srgbClr val="00188F">
                        <a:lumMod val="5000"/>
                        <a:lumOff val="95000"/>
                      </a:srgbClr>
                    </a:gs>
                    <a:gs pos="100000">
                      <a:srgbClr val="EFEFEF"/>
                    </a:gs>
                  </a:gsLst>
                  <a:lin ang="5400000" scaled="1"/>
                </a:gradFill>
                <a:latin typeface="Segoe UI Light"/>
              </a:rPr>
              <a:t>플랫폼</a:t>
            </a:r>
            <a:r>
              <a:rPr lang="en-US" sz="5647" kern="0" baseline="30000" dirty="0">
                <a:gradFill>
                  <a:gsLst>
                    <a:gs pos="0">
                      <a:srgbClr val="00188F">
                        <a:lumMod val="5000"/>
                        <a:lumOff val="95000"/>
                      </a:srgbClr>
                    </a:gs>
                    <a:gs pos="100000">
                      <a:srgbClr val="EFEFEF"/>
                    </a:gs>
                  </a:gsLst>
                  <a:lin ang="5400000" scaled="1"/>
                </a:gradFill>
                <a:latin typeface="Segoe UI Light"/>
              </a:rPr>
              <a:t> </a:t>
            </a:r>
            <a:br>
              <a:rPr lang="en-US" sz="5647" kern="0" baseline="30000" dirty="0">
                <a:gradFill>
                  <a:gsLst>
                    <a:gs pos="0">
                      <a:srgbClr val="00188F">
                        <a:lumMod val="5000"/>
                        <a:lumOff val="95000"/>
                      </a:srgbClr>
                    </a:gs>
                    <a:gs pos="100000">
                      <a:srgbClr val="EFEFEF"/>
                    </a:gs>
                  </a:gsLst>
                  <a:lin ang="5400000" scaled="1"/>
                </a:gradFill>
                <a:latin typeface="Segoe UI Light"/>
              </a:rPr>
            </a:br>
            <a:r>
              <a:rPr lang="ko-KR" altLang="en-US" sz="5647" kern="0" baseline="30000">
                <a:gradFill>
                  <a:gsLst>
                    <a:gs pos="0">
                      <a:srgbClr val="00188F">
                        <a:lumMod val="5000"/>
                        <a:lumOff val="95000"/>
                      </a:srgbClr>
                    </a:gs>
                    <a:gs pos="100000">
                      <a:srgbClr val="EFEFEF"/>
                    </a:gs>
                  </a:gsLst>
                  <a:lin ang="5400000" scaled="1"/>
                </a:gradFill>
                <a:latin typeface="Segoe UI Light"/>
              </a:rPr>
              <a:t>서비스</a:t>
            </a:r>
            <a:endParaRPr lang="en-US" sz="5647" kern="0" baseline="30000" dirty="0">
              <a:gradFill>
                <a:gsLst>
                  <a:gs pos="0">
                    <a:srgbClr val="00188F">
                      <a:lumMod val="5000"/>
                      <a:lumOff val="95000"/>
                    </a:srgbClr>
                  </a:gs>
                  <a:gs pos="100000">
                    <a:srgbClr val="EFEFEF"/>
                  </a:gs>
                </a:gsLst>
                <a:lin ang="5400000" scaled="1"/>
              </a:gradFill>
              <a:latin typeface="Segoe UI Light"/>
            </a:endParaRPr>
          </a:p>
        </p:txBody>
      </p:sp>
      <p:sp>
        <p:nvSpPr>
          <p:cNvPr id="2564" name="Rectangle 2563"/>
          <p:cNvSpPr/>
          <p:nvPr/>
        </p:nvSpPr>
        <p:spPr bwMode="auto">
          <a:xfrm>
            <a:off x="7679928" y="1884688"/>
            <a:ext cx="1075466" cy="9782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media</a:t>
            </a:r>
          </a:p>
        </p:txBody>
      </p:sp>
      <p:sp>
        <p:nvSpPr>
          <p:cNvPr id="2555" name="Rectangle 2554"/>
          <p:cNvSpPr/>
          <p:nvPr/>
        </p:nvSpPr>
        <p:spPr bwMode="auto">
          <a:xfrm>
            <a:off x="6483137" y="2968724"/>
            <a:ext cx="1075466" cy="9782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err="1">
                <a:gradFill>
                  <a:gsLst>
                    <a:gs pos="0">
                      <a:srgbClr val="FFFFFF"/>
                    </a:gs>
                    <a:gs pos="100000">
                      <a:srgbClr val="FFFFFF"/>
                    </a:gs>
                  </a:gsLst>
                  <a:lin ang="5400000" scaled="0"/>
                </a:gradFill>
              </a:rPr>
              <a:t>hpc</a:t>
            </a:r>
            <a:endParaRPr lang="en-US" sz="1255" dirty="0">
              <a:gradFill>
                <a:gsLst>
                  <a:gs pos="0">
                    <a:srgbClr val="FFFFFF"/>
                  </a:gs>
                  <a:gs pos="100000">
                    <a:srgbClr val="FFFFFF"/>
                  </a:gs>
                </a:gsLst>
                <a:lin ang="5400000" scaled="0"/>
              </a:gradFill>
            </a:endParaRPr>
          </a:p>
        </p:txBody>
      </p:sp>
      <p:sp>
        <p:nvSpPr>
          <p:cNvPr id="2553" name="Rectangle 2552"/>
          <p:cNvSpPr/>
          <p:nvPr/>
        </p:nvSpPr>
        <p:spPr bwMode="auto">
          <a:xfrm>
            <a:off x="5286344" y="2969564"/>
            <a:ext cx="1075466" cy="9782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integration</a:t>
            </a:r>
          </a:p>
        </p:txBody>
      </p:sp>
      <p:sp>
        <p:nvSpPr>
          <p:cNvPr id="2549" name="Rectangle 2548"/>
          <p:cNvSpPr/>
          <p:nvPr/>
        </p:nvSpPr>
        <p:spPr bwMode="auto">
          <a:xfrm>
            <a:off x="7678973" y="2968725"/>
            <a:ext cx="1075466" cy="9782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analytics</a:t>
            </a:r>
          </a:p>
        </p:txBody>
      </p:sp>
      <p:sp>
        <p:nvSpPr>
          <p:cNvPr id="2557" name="Rectangle 2556"/>
          <p:cNvSpPr/>
          <p:nvPr/>
        </p:nvSpPr>
        <p:spPr bwMode="auto">
          <a:xfrm>
            <a:off x="4137897" y="1884688"/>
            <a:ext cx="1075466" cy="9782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spcBef>
                <a:spcPct val="0"/>
              </a:spcBef>
              <a:spcAft>
                <a:spcPct val="0"/>
              </a:spcAft>
            </a:pPr>
            <a:r>
              <a:rPr lang="en-US" sz="1255" dirty="0">
                <a:gradFill>
                  <a:gsLst>
                    <a:gs pos="0">
                      <a:srgbClr val="FFFFFF"/>
                    </a:gs>
                    <a:gs pos="100000">
                      <a:srgbClr val="FFFFFF"/>
                    </a:gs>
                  </a:gsLst>
                  <a:lin ang="5400000" scaled="0"/>
                </a:gradFill>
              </a:rPr>
              <a:t>caching</a:t>
            </a:r>
          </a:p>
        </p:txBody>
      </p:sp>
      <p:sp>
        <p:nvSpPr>
          <p:cNvPr id="2551" name="Rectangle 2550"/>
          <p:cNvSpPr/>
          <p:nvPr/>
        </p:nvSpPr>
        <p:spPr bwMode="auto">
          <a:xfrm>
            <a:off x="5286344" y="1899490"/>
            <a:ext cx="1075466" cy="9782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spcBef>
                <a:spcPct val="0"/>
              </a:spcBef>
              <a:spcAft>
                <a:spcPct val="0"/>
              </a:spcAft>
            </a:pPr>
            <a:r>
              <a:rPr lang="en-US" sz="1255" dirty="0">
                <a:gradFill>
                  <a:gsLst>
                    <a:gs pos="0">
                      <a:srgbClr val="FFFFFF"/>
                    </a:gs>
                    <a:gs pos="100000">
                      <a:srgbClr val="FFFFFF"/>
                    </a:gs>
                  </a:gsLst>
                  <a:lin ang="5400000" scaled="0"/>
                </a:gradFill>
              </a:rPr>
              <a:t>identity</a:t>
            </a:r>
          </a:p>
        </p:txBody>
      </p:sp>
      <p:sp>
        <p:nvSpPr>
          <p:cNvPr id="2562" name="Rectangle 2561"/>
          <p:cNvSpPr/>
          <p:nvPr/>
        </p:nvSpPr>
        <p:spPr bwMode="auto">
          <a:xfrm>
            <a:off x="6483136" y="1884688"/>
            <a:ext cx="1075466" cy="9782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service bus</a:t>
            </a:r>
          </a:p>
        </p:txBody>
      </p:sp>
      <p:sp>
        <p:nvSpPr>
          <p:cNvPr id="2503" name="Rectangle 2502"/>
          <p:cNvSpPr/>
          <p:nvPr/>
        </p:nvSpPr>
        <p:spPr bwMode="auto">
          <a:xfrm>
            <a:off x="4209619" y="2996160"/>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web sites</a:t>
            </a:r>
          </a:p>
        </p:txBody>
      </p:sp>
      <p:sp>
        <p:nvSpPr>
          <p:cNvPr id="2507" name="Mobile Services - Label"/>
          <p:cNvSpPr/>
          <p:nvPr/>
        </p:nvSpPr>
        <p:spPr bwMode="auto">
          <a:xfrm>
            <a:off x="3087647" y="3009217"/>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mobile services</a:t>
            </a:r>
          </a:p>
        </p:txBody>
      </p:sp>
      <p:sp>
        <p:nvSpPr>
          <p:cNvPr id="2501" name="Rectangle 2500"/>
          <p:cNvSpPr/>
          <p:nvPr/>
        </p:nvSpPr>
        <p:spPr bwMode="auto">
          <a:xfrm>
            <a:off x="3088191" y="1882754"/>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cloud services</a:t>
            </a:r>
          </a:p>
        </p:txBody>
      </p:sp>
      <p:pic>
        <p:nvPicPr>
          <p:cNvPr id="2558" name="Picture 25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5521" y="2005952"/>
            <a:ext cx="508033" cy="503520"/>
          </a:xfrm>
          <a:prstGeom prst="rect">
            <a:avLst/>
          </a:prstGeom>
        </p:spPr>
      </p:pic>
      <p:sp>
        <p:nvSpPr>
          <p:cNvPr id="5102" name="L-Shape 5101"/>
          <p:cNvSpPr/>
          <p:nvPr/>
        </p:nvSpPr>
        <p:spPr bwMode="auto">
          <a:xfrm>
            <a:off x="4294974" y="1938010"/>
            <a:ext cx="1012748" cy="971649"/>
          </a:xfrm>
          <a:prstGeom prst="corner">
            <a:avLst>
              <a:gd name="adj1" fmla="val 38444"/>
              <a:gd name="adj2" fmla="val 73305"/>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52" name="Picture 7" descr="C:\Users\Jonahs\Dropbox\Projects SCOTT\MEET Windows Azure\source\Background\tile-icon-identit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03115" y="2052188"/>
            <a:ext cx="441924" cy="441923"/>
          </a:xfrm>
          <a:prstGeom prst="rect">
            <a:avLst/>
          </a:prstGeom>
          <a:noFill/>
          <a:extLst>
            <a:ext uri="{909E8E84-426E-40DD-AFC4-6F175D3DCCD1}">
              <a14:hiddenFill xmlns:a14="http://schemas.microsoft.com/office/drawing/2010/main">
                <a:solidFill>
                  <a:srgbClr val="FFFFFF"/>
                </a:solidFill>
              </a14:hiddenFill>
            </a:ext>
          </a:extLst>
        </p:spPr>
      </p:pic>
      <p:sp>
        <p:nvSpPr>
          <p:cNvPr id="5103" name="L-Shape 5102"/>
          <p:cNvSpPr/>
          <p:nvPr/>
        </p:nvSpPr>
        <p:spPr bwMode="auto">
          <a:xfrm flipH="1" flipV="1">
            <a:off x="5103266" y="1938010"/>
            <a:ext cx="1165945" cy="971649"/>
          </a:xfrm>
          <a:prstGeom prst="corner">
            <a:avLst>
              <a:gd name="adj1" fmla="val 47670"/>
              <a:gd name="adj2" fmla="val 82321"/>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sp>
        <p:nvSpPr>
          <p:cNvPr id="5082" name="Freeform 25"/>
          <p:cNvSpPr>
            <a:spLocks noEditPoints="1"/>
          </p:cNvSpPr>
          <p:nvPr/>
        </p:nvSpPr>
        <p:spPr bwMode="black">
          <a:xfrm>
            <a:off x="5637388" y="3150902"/>
            <a:ext cx="409791" cy="410264"/>
          </a:xfrm>
          <a:custGeom>
            <a:avLst/>
            <a:gdLst>
              <a:gd name="T0" fmla="*/ 0 w 708"/>
              <a:gd name="T1" fmla="*/ 709 h 709"/>
              <a:gd name="T2" fmla="*/ 212 w 708"/>
              <a:gd name="T3" fmla="*/ 567 h 709"/>
              <a:gd name="T4" fmla="*/ 708 w 708"/>
              <a:gd name="T5" fmla="*/ 567 h 709"/>
              <a:gd name="T6" fmla="*/ 496 w 708"/>
              <a:gd name="T7" fmla="*/ 709 h 709"/>
              <a:gd name="T8" fmla="*/ 708 w 708"/>
              <a:gd name="T9" fmla="*/ 567 h 709"/>
              <a:gd name="T10" fmla="*/ 248 w 708"/>
              <a:gd name="T11" fmla="*/ 567 h 709"/>
              <a:gd name="T12" fmla="*/ 460 w 708"/>
              <a:gd name="T13" fmla="*/ 709 h 709"/>
              <a:gd name="T14" fmla="*/ 212 w 708"/>
              <a:gd name="T15" fmla="*/ 227 h 709"/>
              <a:gd name="T16" fmla="*/ 0 w 708"/>
              <a:gd name="T17" fmla="*/ 369 h 709"/>
              <a:gd name="T18" fmla="*/ 212 w 708"/>
              <a:gd name="T19" fmla="*/ 227 h 709"/>
              <a:gd name="T20" fmla="*/ 496 w 708"/>
              <a:gd name="T21" fmla="*/ 14 h 709"/>
              <a:gd name="T22" fmla="*/ 708 w 708"/>
              <a:gd name="T23" fmla="*/ 156 h 709"/>
              <a:gd name="T24" fmla="*/ 460 w 708"/>
              <a:gd name="T25" fmla="*/ 156 h 709"/>
              <a:gd name="T26" fmla="*/ 248 w 708"/>
              <a:gd name="T27" fmla="*/ 298 h 709"/>
              <a:gd name="T28" fmla="*/ 460 w 708"/>
              <a:gd name="T29" fmla="*/ 156 h 709"/>
              <a:gd name="T30" fmla="*/ 127 w 708"/>
              <a:gd name="T31" fmla="*/ 397 h 709"/>
              <a:gd name="T32" fmla="*/ 340 w 708"/>
              <a:gd name="T33" fmla="*/ 539 h 709"/>
              <a:gd name="T34" fmla="*/ 97 w 708"/>
              <a:gd name="T35" fmla="*/ 397 h 709"/>
              <a:gd name="T36" fmla="*/ 0 w 708"/>
              <a:gd name="T37" fmla="*/ 539 h 709"/>
              <a:gd name="T38" fmla="*/ 97 w 708"/>
              <a:gd name="T39" fmla="*/ 397 h 709"/>
              <a:gd name="T40" fmla="*/ 0 w 708"/>
              <a:gd name="T41" fmla="*/ 57 h 709"/>
              <a:gd name="T42" fmla="*/ 97 w 708"/>
              <a:gd name="T43" fmla="*/ 199 h 709"/>
              <a:gd name="T44" fmla="*/ 583 w 708"/>
              <a:gd name="T45" fmla="*/ 397 h 709"/>
              <a:gd name="T46" fmla="*/ 371 w 708"/>
              <a:gd name="T47" fmla="*/ 539 h 709"/>
              <a:gd name="T48" fmla="*/ 583 w 708"/>
              <a:gd name="T49" fmla="*/ 397 h 709"/>
              <a:gd name="T50" fmla="*/ 614 w 708"/>
              <a:gd name="T51" fmla="*/ 397 h 709"/>
              <a:gd name="T52" fmla="*/ 708 w 708"/>
              <a:gd name="T53" fmla="*/ 539 h 709"/>
              <a:gd name="T54" fmla="*/ 354 w 708"/>
              <a:gd name="T55" fmla="*/ 132 h 709"/>
              <a:gd name="T56" fmla="*/ 392 w 708"/>
              <a:gd name="T57" fmla="*/ 47 h 709"/>
              <a:gd name="T58" fmla="*/ 316 w 708"/>
              <a:gd name="T59" fmla="*/ 0 h 709"/>
              <a:gd name="T60" fmla="*/ 269 w 708"/>
              <a:gd name="T61" fmla="*/ 47 h 709"/>
              <a:gd name="T62" fmla="*/ 602 w 708"/>
              <a:gd name="T63" fmla="*/ 343 h 709"/>
              <a:gd name="T64" fmla="*/ 640 w 708"/>
              <a:gd name="T65" fmla="*/ 258 h 709"/>
              <a:gd name="T66" fmla="*/ 564 w 708"/>
              <a:gd name="T67" fmla="*/ 210 h 709"/>
              <a:gd name="T68" fmla="*/ 517 w 708"/>
              <a:gd name="T69" fmla="*/ 25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8" h="709">
                <a:moveTo>
                  <a:pt x="212" y="709"/>
                </a:moveTo>
                <a:lnTo>
                  <a:pt x="0" y="709"/>
                </a:lnTo>
                <a:lnTo>
                  <a:pt x="0" y="567"/>
                </a:lnTo>
                <a:lnTo>
                  <a:pt x="212" y="567"/>
                </a:lnTo>
                <a:lnTo>
                  <a:pt x="212" y="709"/>
                </a:lnTo>
                <a:close/>
                <a:moveTo>
                  <a:pt x="708" y="567"/>
                </a:moveTo>
                <a:lnTo>
                  <a:pt x="496" y="567"/>
                </a:lnTo>
                <a:lnTo>
                  <a:pt x="496" y="709"/>
                </a:lnTo>
                <a:lnTo>
                  <a:pt x="708" y="709"/>
                </a:lnTo>
                <a:lnTo>
                  <a:pt x="708" y="567"/>
                </a:lnTo>
                <a:close/>
                <a:moveTo>
                  <a:pt x="460" y="567"/>
                </a:moveTo>
                <a:lnTo>
                  <a:pt x="248" y="567"/>
                </a:lnTo>
                <a:lnTo>
                  <a:pt x="248" y="709"/>
                </a:lnTo>
                <a:lnTo>
                  <a:pt x="460" y="709"/>
                </a:lnTo>
                <a:lnTo>
                  <a:pt x="460" y="567"/>
                </a:lnTo>
                <a:close/>
                <a:moveTo>
                  <a:pt x="212" y="227"/>
                </a:moveTo>
                <a:lnTo>
                  <a:pt x="0" y="227"/>
                </a:lnTo>
                <a:lnTo>
                  <a:pt x="0" y="369"/>
                </a:lnTo>
                <a:lnTo>
                  <a:pt x="212" y="369"/>
                </a:lnTo>
                <a:lnTo>
                  <a:pt x="212" y="227"/>
                </a:lnTo>
                <a:close/>
                <a:moveTo>
                  <a:pt x="708" y="14"/>
                </a:moveTo>
                <a:lnTo>
                  <a:pt x="496" y="14"/>
                </a:lnTo>
                <a:lnTo>
                  <a:pt x="496" y="156"/>
                </a:lnTo>
                <a:lnTo>
                  <a:pt x="708" y="156"/>
                </a:lnTo>
                <a:lnTo>
                  <a:pt x="708" y="14"/>
                </a:lnTo>
                <a:close/>
                <a:moveTo>
                  <a:pt x="460" y="156"/>
                </a:moveTo>
                <a:lnTo>
                  <a:pt x="248" y="156"/>
                </a:lnTo>
                <a:lnTo>
                  <a:pt x="248" y="298"/>
                </a:lnTo>
                <a:lnTo>
                  <a:pt x="460" y="298"/>
                </a:lnTo>
                <a:lnTo>
                  <a:pt x="460" y="156"/>
                </a:lnTo>
                <a:close/>
                <a:moveTo>
                  <a:pt x="340" y="397"/>
                </a:moveTo>
                <a:lnTo>
                  <a:pt x="127" y="397"/>
                </a:lnTo>
                <a:lnTo>
                  <a:pt x="127" y="539"/>
                </a:lnTo>
                <a:lnTo>
                  <a:pt x="340" y="539"/>
                </a:lnTo>
                <a:lnTo>
                  <a:pt x="340" y="397"/>
                </a:lnTo>
                <a:close/>
                <a:moveTo>
                  <a:pt x="97" y="397"/>
                </a:moveTo>
                <a:lnTo>
                  <a:pt x="0" y="397"/>
                </a:lnTo>
                <a:lnTo>
                  <a:pt x="0" y="539"/>
                </a:lnTo>
                <a:lnTo>
                  <a:pt x="97" y="539"/>
                </a:lnTo>
                <a:lnTo>
                  <a:pt x="97" y="397"/>
                </a:lnTo>
                <a:close/>
                <a:moveTo>
                  <a:pt x="97" y="57"/>
                </a:moveTo>
                <a:lnTo>
                  <a:pt x="0" y="57"/>
                </a:lnTo>
                <a:lnTo>
                  <a:pt x="0" y="199"/>
                </a:lnTo>
                <a:lnTo>
                  <a:pt x="97" y="199"/>
                </a:lnTo>
                <a:lnTo>
                  <a:pt x="97" y="57"/>
                </a:lnTo>
                <a:close/>
                <a:moveTo>
                  <a:pt x="583" y="397"/>
                </a:moveTo>
                <a:lnTo>
                  <a:pt x="371" y="397"/>
                </a:lnTo>
                <a:lnTo>
                  <a:pt x="371" y="539"/>
                </a:lnTo>
                <a:lnTo>
                  <a:pt x="583" y="539"/>
                </a:lnTo>
                <a:lnTo>
                  <a:pt x="583" y="397"/>
                </a:lnTo>
                <a:close/>
                <a:moveTo>
                  <a:pt x="708" y="397"/>
                </a:moveTo>
                <a:lnTo>
                  <a:pt x="614" y="397"/>
                </a:lnTo>
                <a:lnTo>
                  <a:pt x="614" y="539"/>
                </a:lnTo>
                <a:lnTo>
                  <a:pt x="708" y="539"/>
                </a:lnTo>
                <a:lnTo>
                  <a:pt x="708" y="397"/>
                </a:lnTo>
                <a:close/>
                <a:moveTo>
                  <a:pt x="354" y="132"/>
                </a:moveTo>
                <a:lnTo>
                  <a:pt x="439" y="47"/>
                </a:lnTo>
                <a:lnTo>
                  <a:pt x="392" y="47"/>
                </a:lnTo>
                <a:lnTo>
                  <a:pt x="392" y="0"/>
                </a:lnTo>
                <a:lnTo>
                  <a:pt x="316" y="0"/>
                </a:lnTo>
                <a:lnTo>
                  <a:pt x="316" y="47"/>
                </a:lnTo>
                <a:lnTo>
                  <a:pt x="269" y="47"/>
                </a:lnTo>
                <a:lnTo>
                  <a:pt x="354" y="132"/>
                </a:lnTo>
                <a:close/>
                <a:moveTo>
                  <a:pt x="602" y="343"/>
                </a:moveTo>
                <a:lnTo>
                  <a:pt x="687" y="258"/>
                </a:lnTo>
                <a:lnTo>
                  <a:pt x="640" y="258"/>
                </a:lnTo>
                <a:lnTo>
                  <a:pt x="640" y="210"/>
                </a:lnTo>
                <a:lnTo>
                  <a:pt x="564" y="210"/>
                </a:lnTo>
                <a:lnTo>
                  <a:pt x="564" y="258"/>
                </a:lnTo>
                <a:lnTo>
                  <a:pt x="517" y="258"/>
                </a:lnTo>
                <a:lnTo>
                  <a:pt x="602" y="3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824" tIns="48413" rIns="96824" bIns="48413" numCol="1" anchor="t" anchorCtr="0" compatLnSpc="1">
            <a:prstTxWarp prst="textNoShape">
              <a:avLst/>
            </a:prstTxWarp>
          </a:bodyPr>
          <a:lstStyle/>
          <a:p>
            <a:endParaRPr lang="en-US" sz="1882">
              <a:solidFill>
                <a:srgbClr val="505050"/>
              </a:solidFill>
            </a:endParaRPr>
          </a:p>
        </p:txBody>
      </p:sp>
      <p:sp>
        <p:nvSpPr>
          <p:cNvPr id="5104" name="L-Shape 5103"/>
          <p:cNvSpPr/>
          <p:nvPr/>
        </p:nvSpPr>
        <p:spPr bwMode="auto">
          <a:xfrm flipH="1" flipV="1">
            <a:off x="5080332" y="3025105"/>
            <a:ext cx="1187216" cy="903601"/>
          </a:xfrm>
          <a:prstGeom prst="corner">
            <a:avLst>
              <a:gd name="adj1" fmla="val 38444"/>
              <a:gd name="adj2" fmla="val 98307"/>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63" name="Picture 2562"/>
          <p:cNvPicPr>
            <a:picLocks noChangeAspect="1"/>
          </p:cNvPicPr>
          <p:nvPr/>
        </p:nvPicPr>
        <p:blipFill>
          <a:blip r:embed="rId6"/>
          <a:stretch>
            <a:fillRect/>
          </a:stretch>
        </p:blipFill>
        <p:spPr>
          <a:xfrm>
            <a:off x="6808199" y="2016242"/>
            <a:ext cx="452383" cy="511981"/>
          </a:xfrm>
          <a:prstGeom prst="rect">
            <a:avLst/>
          </a:prstGeom>
        </p:spPr>
      </p:pic>
      <p:sp>
        <p:nvSpPr>
          <p:cNvPr id="5148" name="L-Shape 5147"/>
          <p:cNvSpPr/>
          <p:nvPr/>
        </p:nvSpPr>
        <p:spPr bwMode="auto">
          <a:xfrm flipV="1">
            <a:off x="6553013" y="1941991"/>
            <a:ext cx="1140845" cy="971649"/>
          </a:xfrm>
          <a:prstGeom prst="corner">
            <a:avLst>
              <a:gd name="adj1" fmla="val 50745"/>
              <a:gd name="adj2" fmla="val 100563"/>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sp>
        <p:nvSpPr>
          <p:cNvPr id="5080" name="Freeform 25"/>
          <p:cNvSpPr>
            <a:spLocks noEditPoints="1"/>
          </p:cNvSpPr>
          <p:nvPr/>
        </p:nvSpPr>
        <p:spPr bwMode="black">
          <a:xfrm flipH="1">
            <a:off x="7979713" y="1997574"/>
            <a:ext cx="508551" cy="508755"/>
          </a:xfrm>
          <a:custGeom>
            <a:avLst/>
            <a:gdLst>
              <a:gd name="T0" fmla="*/ 50 w 150"/>
              <a:gd name="T1" fmla="*/ 75 h 150"/>
              <a:gd name="T2" fmla="*/ 90 w 150"/>
              <a:gd name="T3" fmla="*/ 45 h 150"/>
              <a:gd name="T4" fmla="*/ 90 w 150"/>
              <a:gd name="T5" fmla="*/ 105 h 150"/>
              <a:gd name="T6" fmla="*/ 50 w 150"/>
              <a:gd name="T7" fmla="*/ 75 h 150"/>
              <a:gd name="T8" fmla="*/ 75 w 150"/>
              <a:gd name="T9" fmla="*/ 140 h 150"/>
              <a:gd name="T10" fmla="*/ 10 w 150"/>
              <a:gd name="T11" fmla="*/ 75 h 150"/>
              <a:gd name="T12" fmla="*/ 75 w 150"/>
              <a:gd name="T13" fmla="*/ 10 h 150"/>
              <a:gd name="T14" fmla="*/ 140 w 150"/>
              <a:gd name="T15" fmla="*/ 75 h 150"/>
              <a:gd name="T16" fmla="*/ 75 w 150"/>
              <a:gd name="T17" fmla="*/ 140 h 150"/>
              <a:gd name="T18" fmla="*/ 75 w 150"/>
              <a:gd name="T19" fmla="*/ 150 h 150"/>
              <a:gd name="T20" fmla="*/ 150 w 150"/>
              <a:gd name="T21" fmla="*/ 75 h 150"/>
              <a:gd name="T22" fmla="*/ 75 w 150"/>
              <a:gd name="T23" fmla="*/ 0 h 150"/>
              <a:gd name="T24" fmla="*/ 0 w 150"/>
              <a:gd name="T25" fmla="*/ 75 h 150"/>
              <a:gd name="T26" fmla="*/ 75 w 150"/>
              <a:gd name="T27"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150">
                <a:moveTo>
                  <a:pt x="50" y="75"/>
                </a:moveTo>
                <a:cubicBezTo>
                  <a:pt x="90" y="45"/>
                  <a:pt x="90" y="45"/>
                  <a:pt x="90" y="45"/>
                </a:cubicBezTo>
                <a:cubicBezTo>
                  <a:pt x="90" y="105"/>
                  <a:pt x="90" y="105"/>
                  <a:pt x="90" y="105"/>
                </a:cubicBezTo>
                <a:lnTo>
                  <a:pt x="50" y="75"/>
                </a:lnTo>
                <a:close/>
                <a:moveTo>
                  <a:pt x="75" y="140"/>
                </a:moveTo>
                <a:cubicBezTo>
                  <a:pt x="39" y="140"/>
                  <a:pt x="10" y="111"/>
                  <a:pt x="10" y="75"/>
                </a:cubicBezTo>
                <a:cubicBezTo>
                  <a:pt x="10" y="39"/>
                  <a:pt x="39" y="10"/>
                  <a:pt x="75" y="10"/>
                </a:cubicBezTo>
                <a:cubicBezTo>
                  <a:pt x="111" y="10"/>
                  <a:pt x="140" y="39"/>
                  <a:pt x="140" y="75"/>
                </a:cubicBezTo>
                <a:cubicBezTo>
                  <a:pt x="140" y="111"/>
                  <a:pt x="111" y="140"/>
                  <a:pt x="75" y="140"/>
                </a:cubicBezTo>
                <a:moveTo>
                  <a:pt x="75" y="150"/>
                </a:moveTo>
                <a:cubicBezTo>
                  <a:pt x="116" y="150"/>
                  <a:pt x="150" y="116"/>
                  <a:pt x="150" y="75"/>
                </a:cubicBezTo>
                <a:cubicBezTo>
                  <a:pt x="150" y="34"/>
                  <a:pt x="116" y="0"/>
                  <a:pt x="75" y="0"/>
                </a:cubicBezTo>
                <a:cubicBezTo>
                  <a:pt x="34" y="0"/>
                  <a:pt x="0" y="34"/>
                  <a:pt x="0" y="75"/>
                </a:cubicBezTo>
                <a:cubicBezTo>
                  <a:pt x="0" y="116"/>
                  <a:pt x="34" y="150"/>
                  <a:pt x="75" y="15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50" tIns="53776" rIns="107550" bIns="53776" numCol="1" anchor="t" anchorCtr="0" compatLnSpc="1">
            <a:prstTxWarp prst="textNoShape">
              <a:avLst/>
            </a:prstTxWarp>
          </a:bodyPr>
          <a:lstStyle/>
          <a:p>
            <a:pPr defTabSz="1075447"/>
            <a:endParaRPr lang="en-US" sz="2353" dirty="0">
              <a:solidFill>
                <a:srgbClr val="000000"/>
              </a:solidFill>
            </a:endParaRPr>
          </a:p>
        </p:txBody>
      </p:sp>
      <p:sp>
        <p:nvSpPr>
          <p:cNvPr id="5161" name="L-Shape 5160"/>
          <p:cNvSpPr/>
          <p:nvPr/>
        </p:nvSpPr>
        <p:spPr bwMode="auto">
          <a:xfrm flipH="1">
            <a:off x="7628479" y="1941991"/>
            <a:ext cx="985385" cy="971649"/>
          </a:xfrm>
          <a:prstGeom prst="corner">
            <a:avLst>
              <a:gd name="adj1" fmla="val 38444"/>
              <a:gd name="adj2" fmla="val 82531"/>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56" name="Picture 2" descr="\\MAGNUM\Projects\Microsoft\Cloud Power FY12\Design\Icons\PNGs\Cloud_on_your_terms.png"/>
          <p:cNvPicPr>
            <a:picLocks noChangeAspect="1" noChangeArrowheads="1"/>
          </p:cNvPicPr>
          <p:nvPr/>
        </p:nvPicPr>
        <p:blipFill>
          <a:blip r:embed="rId7" cstate="print">
            <a:lum bright="100000"/>
          </a:blip>
          <a:stretch>
            <a:fillRect/>
          </a:stretch>
        </p:blipFill>
        <p:spPr bwMode="auto">
          <a:xfrm>
            <a:off x="6685633" y="2969513"/>
            <a:ext cx="729972" cy="730074"/>
          </a:xfrm>
          <a:prstGeom prst="rect">
            <a:avLst/>
          </a:prstGeom>
          <a:noFill/>
          <a:ln>
            <a:noFill/>
          </a:ln>
        </p:spPr>
      </p:pic>
      <p:sp>
        <p:nvSpPr>
          <p:cNvPr id="5164" name="L-Shape 5163"/>
          <p:cNvSpPr/>
          <p:nvPr/>
        </p:nvSpPr>
        <p:spPr bwMode="auto">
          <a:xfrm>
            <a:off x="6553013" y="3025105"/>
            <a:ext cx="1012748" cy="903601"/>
          </a:xfrm>
          <a:prstGeom prst="corner">
            <a:avLst>
              <a:gd name="adj1" fmla="val 38444"/>
              <a:gd name="adj2" fmla="val 89961"/>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sp>
        <p:nvSpPr>
          <p:cNvPr id="2550" name="Freeform 2549"/>
          <p:cNvSpPr>
            <a:spLocks noEditPoints="1"/>
          </p:cNvSpPr>
          <p:nvPr/>
        </p:nvSpPr>
        <p:spPr bwMode="auto">
          <a:xfrm>
            <a:off x="8017528" y="3207408"/>
            <a:ext cx="400265" cy="352956"/>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chemeClr val="tx1"/>
          </a:solidFill>
          <a:ln>
            <a:noFill/>
          </a:ln>
        </p:spPr>
        <p:txBody>
          <a:bodyPr vert="horz" wrap="square" lIns="146263" tIns="73130" rIns="146263" bIns="73130" numCol="1" anchor="t" anchorCtr="0" compatLnSpc="1">
            <a:prstTxWarp prst="textNoShape">
              <a:avLst/>
            </a:prstTxWarp>
          </a:bodyPr>
          <a:lstStyle/>
          <a:p>
            <a:pPr defTabSz="1428783"/>
            <a:endParaRPr lang="en-US" sz="2823" dirty="0">
              <a:solidFill>
                <a:srgbClr val="292929"/>
              </a:solidFill>
            </a:endParaRPr>
          </a:p>
        </p:txBody>
      </p:sp>
      <p:sp>
        <p:nvSpPr>
          <p:cNvPr id="5168" name="Analytics - blue"/>
          <p:cNvSpPr/>
          <p:nvPr/>
        </p:nvSpPr>
        <p:spPr bwMode="auto">
          <a:xfrm flipH="1" flipV="1">
            <a:off x="7503464" y="3025105"/>
            <a:ext cx="1110400" cy="917010"/>
          </a:xfrm>
          <a:prstGeom prst="corner">
            <a:avLst>
              <a:gd name="adj1" fmla="val 46590"/>
              <a:gd name="adj2" fmla="val 102672"/>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sp>
        <p:nvSpPr>
          <p:cNvPr id="2509" name="Rectangle 2508"/>
          <p:cNvSpPr/>
          <p:nvPr/>
        </p:nvSpPr>
        <p:spPr bwMode="auto">
          <a:xfrm>
            <a:off x="-11632" y="5638030"/>
            <a:ext cx="8877717" cy="1398423"/>
          </a:xfrm>
          <a:prstGeom prst="rect">
            <a:avLst/>
          </a:prstGeom>
          <a:solidFill>
            <a:srgbClr val="8CC6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322713" tIns="484069" rIns="146257" bIns="0" numCol="1" rtlCol="0" anchor="ctr" anchorCtr="0" compatLnSpc="1">
            <a:prstTxWarp prst="textNoShape">
              <a:avLst/>
            </a:prstTxWarp>
          </a:bodyPr>
          <a:lstStyle/>
          <a:p>
            <a:pPr defTabSz="914035">
              <a:defRPr/>
            </a:pPr>
            <a:r>
              <a:rPr lang="ko-KR" altLang="en-US" sz="5647" kern="0" baseline="30000" dirty="0">
                <a:gradFill>
                  <a:gsLst>
                    <a:gs pos="0">
                      <a:srgbClr val="00188F">
                        <a:lumMod val="5000"/>
                        <a:lumOff val="95000"/>
                      </a:srgbClr>
                    </a:gs>
                    <a:gs pos="100000">
                      <a:srgbClr val="EFEFEF"/>
                    </a:gs>
                  </a:gsLst>
                  <a:lin ang="5400000" scaled="1"/>
                </a:gradFill>
                <a:latin typeface="Segoe UI Light"/>
              </a:rPr>
              <a:t>인프라</a:t>
            </a:r>
            <a:endParaRPr lang="en-US" altLang="ko-KR" sz="5647" kern="0" baseline="30000" dirty="0">
              <a:gradFill>
                <a:gsLst>
                  <a:gs pos="0">
                    <a:srgbClr val="00188F">
                      <a:lumMod val="5000"/>
                      <a:lumOff val="95000"/>
                    </a:srgbClr>
                  </a:gs>
                  <a:gs pos="100000">
                    <a:srgbClr val="EFEFEF"/>
                  </a:gs>
                </a:gsLst>
                <a:lin ang="5400000" scaled="1"/>
              </a:gradFill>
              <a:latin typeface="Segoe UI Light"/>
            </a:endParaRPr>
          </a:p>
          <a:p>
            <a:pPr defTabSz="914035">
              <a:defRPr/>
            </a:pPr>
            <a:r>
              <a:rPr lang="ko-KR" altLang="en-US" sz="5647" kern="0" baseline="30000" dirty="0">
                <a:gradFill>
                  <a:gsLst>
                    <a:gs pos="0">
                      <a:srgbClr val="00188F">
                        <a:lumMod val="5000"/>
                        <a:lumOff val="95000"/>
                      </a:srgbClr>
                    </a:gs>
                    <a:gs pos="100000">
                      <a:srgbClr val="EFEFEF"/>
                    </a:gs>
                  </a:gsLst>
                  <a:lin ang="5400000" scaled="1"/>
                </a:gradFill>
                <a:latin typeface="Segoe UI Light"/>
              </a:rPr>
              <a:t>서비스 </a:t>
            </a:r>
            <a:endParaRPr lang="en-US" sz="5647" kern="0" baseline="30000" dirty="0">
              <a:gradFill>
                <a:gsLst>
                  <a:gs pos="0">
                    <a:srgbClr val="00188F">
                      <a:lumMod val="5000"/>
                      <a:lumOff val="95000"/>
                    </a:srgbClr>
                  </a:gs>
                  <a:gs pos="100000">
                    <a:srgbClr val="EFEFEF"/>
                  </a:gs>
                </a:gsLst>
                <a:lin ang="5400000" scaled="1"/>
              </a:gradFill>
              <a:latin typeface="Segoe UI Light"/>
            </a:endParaRPr>
          </a:p>
        </p:txBody>
      </p:sp>
      <p:sp>
        <p:nvSpPr>
          <p:cNvPr id="2560" name="Rectangle 2559"/>
          <p:cNvSpPr/>
          <p:nvPr/>
        </p:nvSpPr>
        <p:spPr bwMode="auto">
          <a:xfrm>
            <a:off x="7678973" y="5835919"/>
            <a:ext cx="1075466" cy="9782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err="1">
                <a:gradFill>
                  <a:gsLst>
                    <a:gs pos="0">
                      <a:srgbClr val="FFFFFF"/>
                    </a:gs>
                    <a:gs pos="100000">
                      <a:srgbClr val="FFFFFF"/>
                    </a:gs>
                  </a:gsLst>
                  <a:lin ang="5400000" scaled="0"/>
                </a:gradFill>
              </a:rPr>
              <a:t>cdn</a:t>
            </a:r>
            <a:endParaRPr lang="en-US" sz="1255" dirty="0">
              <a:gradFill>
                <a:gsLst>
                  <a:gs pos="0">
                    <a:srgbClr val="FFFFFF"/>
                  </a:gs>
                  <a:gs pos="100000">
                    <a:srgbClr val="FFFFFF"/>
                  </a:gs>
                </a:gsLst>
                <a:lin ang="5400000" scaled="0"/>
              </a:gradFill>
            </a:endParaRPr>
          </a:p>
        </p:txBody>
      </p:sp>
      <p:sp>
        <p:nvSpPr>
          <p:cNvPr id="2505" name="Virtual Machines - Label"/>
          <p:cNvSpPr/>
          <p:nvPr/>
        </p:nvSpPr>
        <p:spPr bwMode="auto">
          <a:xfrm>
            <a:off x="3087647" y="5835917"/>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virtual machines</a:t>
            </a:r>
          </a:p>
        </p:txBody>
      </p:sp>
      <p:sp>
        <p:nvSpPr>
          <p:cNvPr id="2518" name="Rectangle 2517"/>
          <p:cNvSpPr/>
          <p:nvPr/>
        </p:nvSpPr>
        <p:spPr bwMode="auto">
          <a:xfrm>
            <a:off x="4209619" y="5835917"/>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virtual </a:t>
            </a:r>
            <a:r>
              <a:rPr lang="ko-KR" altLang="en-US" sz="1255">
                <a:gradFill>
                  <a:gsLst>
                    <a:gs pos="0">
                      <a:srgbClr val="FFFFFF"/>
                    </a:gs>
                    <a:gs pos="100000">
                      <a:srgbClr val="FFFFFF"/>
                    </a:gs>
                  </a:gsLst>
                  <a:lin ang="5400000" scaled="0"/>
                </a:gradFill>
              </a:rPr>
              <a:t>네트워크</a:t>
            </a:r>
            <a:endParaRPr lang="en-US" sz="1255" dirty="0">
              <a:gradFill>
                <a:gsLst>
                  <a:gs pos="0">
                    <a:srgbClr val="FFFFFF"/>
                  </a:gs>
                  <a:gs pos="100000">
                    <a:srgbClr val="FFFFFF"/>
                  </a:gs>
                </a:gsLst>
                <a:lin ang="5400000" scaled="0"/>
              </a:gradFill>
            </a:endParaRPr>
          </a:p>
        </p:txBody>
      </p:sp>
      <p:sp>
        <p:nvSpPr>
          <p:cNvPr id="2520" name="Rectangle 2519"/>
          <p:cNvSpPr/>
          <p:nvPr/>
        </p:nvSpPr>
        <p:spPr bwMode="auto">
          <a:xfrm>
            <a:off x="5286344" y="5835917"/>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err="1">
                <a:gradFill>
                  <a:gsLst>
                    <a:gs pos="0">
                      <a:srgbClr val="FFFFFF"/>
                    </a:gs>
                    <a:gs pos="100000">
                      <a:srgbClr val="FFFFFF"/>
                    </a:gs>
                  </a:gsLst>
                  <a:lin ang="5400000" scaled="0"/>
                </a:gradFill>
              </a:rPr>
              <a:t>vpn</a:t>
            </a:r>
            <a:endParaRPr lang="en-US" sz="1255" dirty="0">
              <a:gradFill>
                <a:gsLst>
                  <a:gs pos="0">
                    <a:srgbClr val="FFFFFF"/>
                  </a:gs>
                  <a:gs pos="100000">
                    <a:srgbClr val="FFFFFF"/>
                  </a:gs>
                </a:gsLst>
                <a:lin ang="5400000" scaled="0"/>
              </a:gradFill>
            </a:endParaRPr>
          </a:p>
        </p:txBody>
      </p:sp>
      <p:sp>
        <p:nvSpPr>
          <p:cNvPr id="2516" name="Rectangle 2515"/>
          <p:cNvSpPr/>
          <p:nvPr/>
        </p:nvSpPr>
        <p:spPr bwMode="auto">
          <a:xfrm>
            <a:off x="6483137" y="5835917"/>
            <a:ext cx="1075466" cy="9782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46256" tIns="73128" rIns="146256" bIns="73128" numCol="1" rtlCol="0" anchor="b" anchorCtr="0" compatLnSpc="1">
            <a:prstTxWarp prst="textNoShape">
              <a:avLst/>
            </a:prstTxWarp>
          </a:bodyPr>
          <a:lstStyle/>
          <a:p>
            <a:pPr algn="ctr" defTabSz="1074871" fontAlgn="base">
              <a:lnSpc>
                <a:spcPct val="80000"/>
              </a:lnSpc>
              <a:spcBef>
                <a:spcPct val="0"/>
              </a:spcBef>
              <a:spcAft>
                <a:spcPct val="0"/>
              </a:spcAft>
            </a:pPr>
            <a:r>
              <a:rPr lang="en-US" sz="1255" dirty="0">
                <a:gradFill>
                  <a:gsLst>
                    <a:gs pos="0">
                      <a:srgbClr val="FFFFFF"/>
                    </a:gs>
                    <a:gs pos="100000">
                      <a:srgbClr val="FFFFFF"/>
                    </a:gs>
                  </a:gsLst>
                  <a:lin ang="5400000" scaled="0"/>
                </a:gradFill>
              </a:rPr>
              <a:t>traffic manager</a:t>
            </a:r>
          </a:p>
        </p:txBody>
      </p:sp>
      <p:pic>
        <p:nvPicPr>
          <p:cNvPr id="2506" name="Picture 250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9544" y="5933552"/>
            <a:ext cx="451669" cy="408623"/>
          </a:xfrm>
          <a:prstGeom prst="rect">
            <a:avLst/>
          </a:prstGeom>
          <a:noFill/>
          <a:ln>
            <a:noFill/>
          </a:ln>
        </p:spPr>
      </p:pic>
      <p:sp>
        <p:nvSpPr>
          <p:cNvPr id="5174" name="L-Shape 5173"/>
          <p:cNvSpPr/>
          <p:nvPr/>
        </p:nvSpPr>
        <p:spPr bwMode="auto">
          <a:xfrm flipV="1">
            <a:off x="3149813" y="5851417"/>
            <a:ext cx="1012748" cy="968139"/>
          </a:xfrm>
          <a:prstGeom prst="corner">
            <a:avLst>
              <a:gd name="adj1" fmla="val 38444"/>
              <a:gd name="adj2" fmla="val 93695"/>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04" name="Picture 250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8999" y="3106897"/>
            <a:ext cx="451670" cy="451733"/>
          </a:xfrm>
          <a:prstGeom prst="rect">
            <a:avLst/>
          </a:prstGeom>
          <a:noFill/>
        </p:spPr>
      </p:pic>
      <p:sp>
        <p:nvSpPr>
          <p:cNvPr id="5175" name="L-Shape 5174"/>
          <p:cNvSpPr/>
          <p:nvPr/>
        </p:nvSpPr>
        <p:spPr bwMode="auto">
          <a:xfrm>
            <a:off x="4292496" y="3031075"/>
            <a:ext cx="925990" cy="906450"/>
          </a:xfrm>
          <a:prstGeom prst="corner">
            <a:avLst>
              <a:gd name="adj1" fmla="val 46867"/>
              <a:gd name="adj2" fmla="val 71126"/>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08" name="Picture 2507"/>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481087" y="3122359"/>
            <a:ext cx="288586" cy="417835"/>
          </a:xfrm>
          <a:prstGeom prst="rect">
            <a:avLst/>
          </a:prstGeom>
          <a:noFill/>
        </p:spPr>
      </p:pic>
      <p:sp>
        <p:nvSpPr>
          <p:cNvPr id="5176" name="L-Shape 5175"/>
          <p:cNvSpPr/>
          <p:nvPr/>
        </p:nvSpPr>
        <p:spPr bwMode="auto">
          <a:xfrm rot="5400000" flipH="1">
            <a:off x="3161155" y="2980772"/>
            <a:ext cx="948377" cy="965130"/>
          </a:xfrm>
          <a:prstGeom prst="corner">
            <a:avLst>
              <a:gd name="adj1" fmla="val 38444"/>
              <a:gd name="adj2" fmla="val 90894"/>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02" name="Picture 2501"/>
          <p:cNvPicPr>
            <a:picLocks noChangeAspect="1"/>
          </p:cNvPicPr>
          <p:nvPr/>
        </p:nvPicPr>
        <p:blipFill>
          <a:blip r:embed="rId11"/>
          <a:stretch>
            <a:fillRect/>
          </a:stretch>
        </p:blipFill>
        <p:spPr>
          <a:xfrm>
            <a:off x="3362546" y="1976177"/>
            <a:ext cx="526755" cy="445781"/>
          </a:xfrm>
          <a:prstGeom prst="rect">
            <a:avLst/>
          </a:prstGeom>
          <a:noFill/>
        </p:spPr>
      </p:pic>
      <p:sp>
        <p:nvSpPr>
          <p:cNvPr id="5177" name="L-Shape 5176"/>
          <p:cNvSpPr/>
          <p:nvPr/>
        </p:nvSpPr>
        <p:spPr bwMode="auto">
          <a:xfrm rot="5400000" flipV="1">
            <a:off x="3136860" y="1928612"/>
            <a:ext cx="982645" cy="979451"/>
          </a:xfrm>
          <a:prstGeom prst="corner">
            <a:avLst>
              <a:gd name="adj1" fmla="val 38444"/>
              <a:gd name="adj2" fmla="val 91737"/>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sp>
        <p:nvSpPr>
          <p:cNvPr id="2519" name="Freeform 78"/>
          <p:cNvSpPr>
            <a:spLocks noEditPoints="1"/>
          </p:cNvSpPr>
          <p:nvPr/>
        </p:nvSpPr>
        <p:spPr bwMode="black">
          <a:xfrm>
            <a:off x="4515575" y="5909370"/>
            <a:ext cx="463553" cy="443689"/>
          </a:xfrm>
          <a:custGeom>
            <a:avLst/>
            <a:gdLst>
              <a:gd name="T0" fmla="*/ 1448 w 2291"/>
              <a:gd name="T1" fmla="*/ 923 h 2197"/>
              <a:gd name="T2" fmla="*/ 1464 w 2291"/>
              <a:gd name="T3" fmla="*/ 1048 h 2197"/>
              <a:gd name="T4" fmla="*/ 1622 w 2291"/>
              <a:gd name="T5" fmla="*/ 1225 h 2197"/>
              <a:gd name="T6" fmla="*/ 1522 w 2291"/>
              <a:gd name="T7" fmla="*/ 1149 h 2197"/>
              <a:gd name="T8" fmla="*/ 1622 w 2291"/>
              <a:gd name="T9" fmla="*/ 1225 h 2197"/>
              <a:gd name="T10" fmla="*/ 769 w 2291"/>
              <a:gd name="T11" fmla="*/ 1149 h 2197"/>
              <a:gd name="T12" fmla="*/ 669 w 2291"/>
              <a:gd name="T13" fmla="*/ 1225 h 2197"/>
              <a:gd name="T14" fmla="*/ 828 w 2291"/>
              <a:gd name="T15" fmla="*/ 1048 h 2197"/>
              <a:gd name="T16" fmla="*/ 844 w 2291"/>
              <a:gd name="T17" fmla="*/ 923 h 2197"/>
              <a:gd name="T18" fmla="*/ 828 w 2291"/>
              <a:gd name="T19" fmla="*/ 1048 h 2197"/>
              <a:gd name="T20" fmla="*/ 1390 w 2291"/>
              <a:gd name="T21" fmla="*/ 540 h 2197"/>
              <a:gd name="T22" fmla="*/ 1493 w 2291"/>
              <a:gd name="T23" fmla="*/ 103 h 2197"/>
              <a:gd name="T24" fmla="*/ 902 w 2291"/>
              <a:gd name="T25" fmla="*/ 0 h 2197"/>
              <a:gd name="T26" fmla="*/ 799 w 2291"/>
              <a:gd name="T27" fmla="*/ 437 h 2197"/>
              <a:gd name="T28" fmla="*/ 859 w 2291"/>
              <a:gd name="T29" fmla="*/ 103 h 2197"/>
              <a:gd name="T30" fmla="*/ 1390 w 2291"/>
              <a:gd name="T31" fmla="*/ 60 h 2197"/>
              <a:gd name="T32" fmla="*/ 1433 w 2291"/>
              <a:gd name="T33" fmla="*/ 437 h 2197"/>
              <a:gd name="T34" fmla="*/ 902 w 2291"/>
              <a:gd name="T35" fmla="*/ 480 h 2197"/>
              <a:gd name="T36" fmla="*/ 859 w 2291"/>
              <a:gd name="T37" fmla="*/ 103 h 2197"/>
              <a:gd name="T38" fmla="*/ 1614 w 2291"/>
              <a:gd name="T39" fmla="*/ 824 h 2197"/>
              <a:gd name="T40" fmla="*/ 1640 w 2291"/>
              <a:gd name="T41" fmla="*/ 786 h 2197"/>
              <a:gd name="T42" fmla="*/ 1499 w 2291"/>
              <a:gd name="T43" fmla="*/ 596 h 2197"/>
              <a:gd name="T44" fmla="*/ 835 w 2291"/>
              <a:gd name="T45" fmla="*/ 576 h 2197"/>
              <a:gd name="T46" fmla="*/ 669 w 2291"/>
              <a:gd name="T47" fmla="*/ 741 h 2197"/>
              <a:gd name="T48" fmla="*/ 652 w 2291"/>
              <a:gd name="T49" fmla="*/ 798 h 2197"/>
              <a:gd name="T50" fmla="*/ 1450 w 2291"/>
              <a:gd name="T51" fmla="*/ 1476 h 2197"/>
              <a:gd name="T52" fmla="*/ 1554 w 2291"/>
              <a:gd name="T53" fmla="*/ 1913 h 2197"/>
              <a:gd name="T54" fmla="*/ 2144 w 2291"/>
              <a:gd name="T55" fmla="*/ 1810 h 2197"/>
              <a:gd name="T56" fmla="*/ 2041 w 2291"/>
              <a:gd name="T57" fmla="*/ 1373 h 2197"/>
              <a:gd name="T58" fmla="*/ 1450 w 2291"/>
              <a:gd name="T59" fmla="*/ 1476 h 2197"/>
              <a:gd name="T60" fmla="*/ 2084 w 2291"/>
              <a:gd name="T61" fmla="*/ 1810 h 2197"/>
              <a:gd name="T62" fmla="*/ 1554 w 2291"/>
              <a:gd name="T63" fmla="*/ 1853 h 2197"/>
              <a:gd name="T64" fmla="*/ 1511 w 2291"/>
              <a:gd name="T65" fmla="*/ 1476 h 2197"/>
              <a:gd name="T66" fmla="*/ 2041 w 2291"/>
              <a:gd name="T67" fmla="*/ 1433 h 2197"/>
              <a:gd name="T68" fmla="*/ 2275 w 2291"/>
              <a:gd name="T69" fmla="*/ 2114 h 2197"/>
              <a:gd name="T70" fmla="*/ 2108 w 2291"/>
              <a:gd name="T71" fmla="*/ 1949 h 2197"/>
              <a:gd name="T72" fmla="*/ 1444 w 2291"/>
              <a:gd name="T73" fmla="*/ 1969 h 2197"/>
              <a:gd name="T74" fmla="*/ 1304 w 2291"/>
              <a:gd name="T75" fmla="*/ 2159 h 2197"/>
              <a:gd name="T76" fmla="*/ 1329 w 2291"/>
              <a:gd name="T77" fmla="*/ 2197 h 2197"/>
              <a:gd name="T78" fmla="*/ 2291 w 2291"/>
              <a:gd name="T79" fmla="*/ 2171 h 2197"/>
              <a:gd name="T80" fmla="*/ 2275 w 2291"/>
              <a:gd name="T81" fmla="*/ 2114 h 2197"/>
              <a:gd name="T82" fmla="*/ 738 w 2291"/>
              <a:gd name="T83" fmla="*/ 1913 h 2197"/>
              <a:gd name="T84" fmla="*/ 841 w 2291"/>
              <a:gd name="T85" fmla="*/ 1476 h 2197"/>
              <a:gd name="T86" fmla="*/ 250 w 2291"/>
              <a:gd name="T87" fmla="*/ 1373 h 2197"/>
              <a:gd name="T88" fmla="*/ 147 w 2291"/>
              <a:gd name="T89" fmla="*/ 1810 h 2197"/>
              <a:gd name="T90" fmla="*/ 207 w 2291"/>
              <a:gd name="T91" fmla="*/ 1476 h 2197"/>
              <a:gd name="T92" fmla="*/ 738 w 2291"/>
              <a:gd name="T93" fmla="*/ 1433 h 2197"/>
              <a:gd name="T94" fmla="*/ 781 w 2291"/>
              <a:gd name="T95" fmla="*/ 1810 h 2197"/>
              <a:gd name="T96" fmla="*/ 250 w 2291"/>
              <a:gd name="T97" fmla="*/ 1853 h 2197"/>
              <a:gd name="T98" fmla="*/ 207 w 2291"/>
              <a:gd name="T99" fmla="*/ 1476 h 2197"/>
              <a:gd name="T100" fmla="*/ 805 w 2291"/>
              <a:gd name="T101" fmla="*/ 1949 h 2197"/>
              <a:gd name="T102" fmla="*/ 141 w 2291"/>
              <a:gd name="T103" fmla="*/ 1969 h 2197"/>
              <a:gd name="T104" fmla="*/ 0 w 2291"/>
              <a:gd name="T105" fmla="*/ 2159 h 2197"/>
              <a:gd name="T106" fmla="*/ 26 w 2291"/>
              <a:gd name="T107" fmla="*/ 2197 h 2197"/>
              <a:gd name="T108" fmla="*/ 988 w 2291"/>
              <a:gd name="T109" fmla="*/ 2171 h 2197"/>
              <a:gd name="T110" fmla="*/ 971 w 2291"/>
              <a:gd name="T111" fmla="*/ 2114 h 2197"/>
              <a:gd name="T112" fmla="*/ 971 w 2291"/>
              <a:gd name="T113" fmla="*/ 1659 h 2197"/>
              <a:gd name="T114" fmla="*/ 1088 w 2291"/>
              <a:gd name="T115" fmla="*/ 1610 h 2197"/>
              <a:gd name="T116" fmla="*/ 971 w 2291"/>
              <a:gd name="T117" fmla="*/ 1659 h 2197"/>
              <a:gd name="T118" fmla="*/ 1204 w 2291"/>
              <a:gd name="T119" fmla="*/ 1610 h 2197"/>
              <a:gd name="T120" fmla="*/ 1320 w 2291"/>
              <a:gd name="T121" fmla="*/ 1659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91" h="2197">
                <a:moveTo>
                  <a:pt x="1506" y="1023"/>
                </a:moveTo>
                <a:cubicBezTo>
                  <a:pt x="1448" y="923"/>
                  <a:pt x="1448" y="923"/>
                  <a:pt x="1448" y="923"/>
                </a:cubicBezTo>
                <a:cubicBezTo>
                  <a:pt x="1406" y="947"/>
                  <a:pt x="1406" y="947"/>
                  <a:pt x="1406" y="947"/>
                </a:cubicBezTo>
                <a:cubicBezTo>
                  <a:pt x="1464" y="1048"/>
                  <a:pt x="1464" y="1048"/>
                  <a:pt x="1464" y="1048"/>
                </a:cubicBezTo>
                <a:lnTo>
                  <a:pt x="1506" y="1023"/>
                </a:lnTo>
                <a:close/>
                <a:moveTo>
                  <a:pt x="1622" y="1225"/>
                </a:moveTo>
                <a:cubicBezTo>
                  <a:pt x="1564" y="1124"/>
                  <a:pt x="1564" y="1124"/>
                  <a:pt x="1564" y="1124"/>
                </a:cubicBezTo>
                <a:cubicBezTo>
                  <a:pt x="1522" y="1149"/>
                  <a:pt x="1522" y="1149"/>
                  <a:pt x="1522" y="1149"/>
                </a:cubicBezTo>
                <a:cubicBezTo>
                  <a:pt x="1580" y="1249"/>
                  <a:pt x="1580" y="1249"/>
                  <a:pt x="1580" y="1249"/>
                </a:cubicBezTo>
                <a:lnTo>
                  <a:pt x="1622" y="1225"/>
                </a:lnTo>
                <a:close/>
                <a:moveTo>
                  <a:pt x="711" y="1249"/>
                </a:moveTo>
                <a:cubicBezTo>
                  <a:pt x="769" y="1149"/>
                  <a:pt x="769" y="1149"/>
                  <a:pt x="769" y="1149"/>
                </a:cubicBezTo>
                <a:cubicBezTo>
                  <a:pt x="727" y="1124"/>
                  <a:pt x="727" y="1124"/>
                  <a:pt x="727" y="1124"/>
                </a:cubicBezTo>
                <a:cubicBezTo>
                  <a:pt x="669" y="1225"/>
                  <a:pt x="669" y="1225"/>
                  <a:pt x="669" y="1225"/>
                </a:cubicBezTo>
                <a:lnTo>
                  <a:pt x="711" y="1249"/>
                </a:lnTo>
                <a:close/>
                <a:moveTo>
                  <a:pt x="828" y="1048"/>
                </a:moveTo>
                <a:cubicBezTo>
                  <a:pt x="886" y="947"/>
                  <a:pt x="886" y="947"/>
                  <a:pt x="886" y="947"/>
                </a:cubicBezTo>
                <a:cubicBezTo>
                  <a:pt x="844" y="923"/>
                  <a:pt x="844" y="923"/>
                  <a:pt x="844" y="923"/>
                </a:cubicBezTo>
                <a:cubicBezTo>
                  <a:pt x="786" y="1023"/>
                  <a:pt x="786" y="1023"/>
                  <a:pt x="786" y="1023"/>
                </a:cubicBezTo>
                <a:lnTo>
                  <a:pt x="828" y="1048"/>
                </a:lnTo>
                <a:close/>
                <a:moveTo>
                  <a:pt x="902" y="540"/>
                </a:moveTo>
                <a:cubicBezTo>
                  <a:pt x="1390" y="540"/>
                  <a:pt x="1390" y="540"/>
                  <a:pt x="1390" y="540"/>
                </a:cubicBezTo>
                <a:cubicBezTo>
                  <a:pt x="1447" y="540"/>
                  <a:pt x="1493" y="494"/>
                  <a:pt x="1493" y="437"/>
                </a:cubicBezTo>
                <a:cubicBezTo>
                  <a:pt x="1493" y="103"/>
                  <a:pt x="1493" y="103"/>
                  <a:pt x="1493" y="103"/>
                </a:cubicBezTo>
                <a:cubicBezTo>
                  <a:pt x="1493" y="46"/>
                  <a:pt x="1447" y="0"/>
                  <a:pt x="1390" y="0"/>
                </a:cubicBezTo>
                <a:cubicBezTo>
                  <a:pt x="902" y="0"/>
                  <a:pt x="902" y="0"/>
                  <a:pt x="902" y="0"/>
                </a:cubicBezTo>
                <a:cubicBezTo>
                  <a:pt x="845" y="0"/>
                  <a:pt x="799" y="46"/>
                  <a:pt x="799" y="103"/>
                </a:cubicBezTo>
                <a:cubicBezTo>
                  <a:pt x="799" y="437"/>
                  <a:pt x="799" y="437"/>
                  <a:pt x="799" y="437"/>
                </a:cubicBezTo>
                <a:cubicBezTo>
                  <a:pt x="799" y="494"/>
                  <a:pt x="845" y="540"/>
                  <a:pt x="902" y="540"/>
                </a:cubicBezTo>
                <a:close/>
                <a:moveTo>
                  <a:pt x="859" y="103"/>
                </a:moveTo>
                <a:cubicBezTo>
                  <a:pt x="859" y="79"/>
                  <a:pt x="878" y="60"/>
                  <a:pt x="902" y="60"/>
                </a:cubicBezTo>
                <a:cubicBezTo>
                  <a:pt x="1390" y="60"/>
                  <a:pt x="1390" y="60"/>
                  <a:pt x="1390" y="60"/>
                </a:cubicBezTo>
                <a:cubicBezTo>
                  <a:pt x="1413" y="60"/>
                  <a:pt x="1433" y="79"/>
                  <a:pt x="1433" y="103"/>
                </a:cubicBezTo>
                <a:cubicBezTo>
                  <a:pt x="1433" y="437"/>
                  <a:pt x="1433" y="437"/>
                  <a:pt x="1433" y="437"/>
                </a:cubicBezTo>
                <a:cubicBezTo>
                  <a:pt x="1433" y="461"/>
                  <a:pt x="1413" y="480"/>
                  <a:pt x="1390" y="480"/>
                </a:cubicBezTo>
                <a:cubicBezTo>
                  <a:pt x="902" y="480"/>
                  <a:pt x="902" y="480"/>
                  <a:pt x="902" y="480"/>
                </a:cubicBezTo>
                <a:cubicBezTo>
                  <a:pt x="878" y="480"/>
                  <a:pt x="859" y="461"/>
                  <a:pt x="859" y="437"/>
                </a:cubicBezTo>
                <a:lnTo>
                  <a:pt x="859" y="103"/>
                </a:lnTo>
                <a:close/>
                <a:moveTo>
                  <a:pt x="678" y="824"/>
                </a:moveTo>
                <a:cubicBezTo>
                  <a:pt x="1614" y="824"/>
                  <a:pt x="1614" y="824"/>
                  <a:pt x="1614" y="824"/>
                </a:cubicBezTo>
                <a:cubicBezTo>
                  <a:pt x="1628" y="824"/>
                  <a:pt x="1640" y="812"/>
                  <a:pt x="1640" y="798"/>
                </a:cubicBezTo>
                <a:cubicBezTo>
                  <a:pt x="1640" y="786"/>
                  <a:pt x="1640" y="786"/>
                  <a:pt x="1640" y="786"/>
                </a:cubicBezTo>
                <a:cubicBezTo>
                  <a:pt x="1640" y="772"/>
                  <a:pt x="1632" y="752"/>
                  <a:pt x="1623" y="741"/>
                </a:cubicBezTo>
                <a:cubicBezTo>
                  <a:pt x="1499" y="596"/>
                  <a:pt x="1499" y="596"/>
                  <a:pt x="1499" y="596"/>
                </a:cubicBezTo>
                <a:cubicBezTo>
                  <a:pt x="1490" y="585"/>
                  <a:pt x="1471" y="576"/>
                  <a:pt x="1457" y="576"/>
                </a:cubicBezTo>
                <a:cubicBezTo>
                  <a:pt x="835" y="576"/>
                  <a:pt x="835" y="576"/>
                  <a:pt x="835" y="576"/>
                </a:cubicBezTo>
                <a:cubicBezTo>
                  <a:pt x="821" y="576"/>
                  <a:pt x="802" y="585"/>
                  <a:pt x="792" y="596"/>
                </a:cubicBezTo>
                <a:cubicBezTo>
                  <a:pt x="669" y="741"/>
                  <a:pt x="669" y="741"/>
                  <a:pt x="669" y="741"/>
                </a:cubicBezTo>
                <a:cubicBezTo>
                  <a:pt x="659" y="752"/>
                  <a:pt x="652" y="772"/>
                  <a:pt x="652" y="786"/>
                </a:cubicBezTo>
                <a:cubicBezTo>
                  <a:pt x="652" y="798"/>
                  <a:pt x="652" y="798"/>
                  <a:pt x="652" y="798"/>
                </a:cubicBezTo>
                <a:cubicBezTo>
                  <a:pt x="652" y="812"/>
                  <a:pt x="664" y="824"/>
                  <a:pt x="678" y="824"/>
                </a:cubicBezTo>
                <a:close/>
                <a:moveTo>
                  <a:pt x="1450" y="1476"/>
                </a:moveTo>
                <a:cubicBezTo>
                  <a:pt x="1450" y="1810"/>
                  <a:pt x="1450" y="1810"/>
                  <a:pt x="1450" y="1810"/>
                </a:cubicBezTo>
                <a:cubicBezTo>
                  <a:pt x="1450" y="1867"/>
                  <a:pt x="1497" y="1913"/>
                  <a:pt x="1554" y="1913"/>
                </a:cubicBezTo>
                <a:cubicBezTo>
                  <a:pt x="2041" y="1913"/>
                  <a:pt x="2041" y="1913"/>
                  <a:pt x="2041" y="1913"/>
                </a:cubicBezTo>
                <a:cubicBezTo>
                  <a:pt x="2098" y="1913"/>
                  <a:pt x="2144" y="1867"/>
                  <a:pt x="2144" y="1810"/>
                </a:cubicBezTo>
                <a:cubicBezTo>
                  <a:pt x="2144" y="1476"/>
                  <a:pt x="2144" y="1476"/>
                  <a:pt x="2144" y="1476"/>
                </a:cubicBezTo>
                <a:cubicBezTo>
                  <a:pt x="2144" y="1419"/>
                  <a:pt x="2098" y="1373"/>
                  <a:pt x="2041" y="1373"/>
                </a:cubicBezTo>
                <a:cubicBezTo>
                  <a:pt x="1554" y="1373"/>
                  <a:pt x="1554" y="1373"/>
                  <a:pt x="1554" y="1373"/>
                </a:cubicBezTo>
                <a:cubicBezTo>
                  <a:pt x="1497" y="1373"/>
                  <a:pt x="1450" y="1419"/>
                  <a:pt x="1450" y="1476"/>
                </a:cubicBezTo>
                <a:close/>
                <a:moveTo>
                  <a:pt x="2084" y="1476"/>
                </a:moveTo>
                <a:cubicBezTo>
                  <a:pt x="2084" y="1810"/>
                  <a:pt x="2084" y="1810"/>
                  <a:pt x="2084" y="1810"/>
                </a:cubicBezTo>
                <a:cubicBezTo>
                  <a:pt x="2084" y="1834"/>
                  <a:pt x="2065" y="1853"/>
                  <a:pt x="2041" y="1853"/>
                </a:cubicBezTo>
                <a:cubicBezTo>
                  <a:pt x="1554" y="1853"/>
                  <a:pt x="1554" y="1853"/>
                  <a:pt x="1554" y="1853"/>
                </a:cubicBezTo>
                <a:cubicBezTo>
                  <a:pt x="1530" y="1853"/>
                  <a:pt x="1511" y="1834"/>
                  <a:pt x="1511" y="1810"/>
                </a:cubicBezTo>
                <a:cubicBezTo>
                  <a:pt x="1511" y="1476"/>
                  <a:pt x="1511" y="1476"/>
                  <a:pt x="1511" y="1476"/>
                </a:cubicBezTo>
                <a:cubicBezTo>
                  <a:pt x="1511" y="1452"/>
                  <a:pt x="1530" y="1433"/>
                  <a:pt x="1554" y="1433"/>
                </a:cubicBezTo>
                <a:cubicBezTo>
                  <a:pt x="2041" y="1433"/>
                  <a:pt x="2041" y="1433"/>
                  <a:pt x="2041" y="1433"/>
                </a:cubicBezTo>
                <a:cubicBezTo>
                  <a:pt x="2065" y="1433"/>
                  <a:pt x="2084" y="1452"/>
                  <a:pt x="2084" y="1476"/>
                </a:cubicBezTo>
                <a:close/>
                <a:moveTo>
                  <a:pt x="2275" y="2114"/>
                </a:moveTo>
                <a:cubicBezTo>
                  <a:pt x="2151" y="1969"/>
                  <a:pt x="2151" y="1969"/>
                  <a:pt x="2151" y="1969"/>
                </a:cubicBezTo>
                <a:cubicBezTo>
                  <a:pt x="2142" y="1958"/>
                  <a:pt x="2123" y="1949"/>
                  <a:pt x="2108" y="1949"/>
                </a:cubicBezTo>
                <a:cubicBezTo>
                  <a:pt x="1486" y="1949"/>
                  <a:pt x="1486" y="1949"/>
                  <a:pt x="1486" y="1949"/>
                </a:cubicBezTo>
                <a:cubicBezTo>
                  <a:pt x="1472" y="1949"/>
                  <a:pt x="1453" y="1958"/>
                  <a:pt x="1444" y="1969"/>
                </a:cubicBezTo>
                <a:cubicBezTo>
                  <a:pt x="1320" y="2114"/>
                  <a:pt x="1320" y="2114"/>
                  <a:pt x="1320" y="2114"/>
                </a:cubicBezTo>
                <a:cubicBezTo>
                  <a:pt x="1311" y="2125"/>
                  <a:pt x="1304" y="2145"/>
                  <a:pt x="1304" y="2159"/>
                </a:cubicBezTo>
                <a:cubicBezTo>
                  <a:pt x="1304" y="2171"/>
                  <a:pt x="1304" y="2171"/>
                  <a:pt x="1304" y="2171"/>
                </a:cubicBezTo>
                <a:cubicBezTo>
                  <a:pt x="1304" y="2185"/>
                  <a:pt x="1315" y="2197"/>
                  <a:pt x="1329" y="2197"/>
                </a:cubicBezTo>
                <a:cubicBezTo>
                  <a:pt x="2265" y="2197"/>
                  <a:pt x="2265" y="2197"/>
                  <a:pt x="2265" y="2197"/>
                </a:cubicBezTo>
                <a:cubicBezTo>
                  <a:pt x="2280" y="2197"/>
                  <a:pt x="2291" y="2185"/>
                  <a:pt x="2291" y="2171"/>
                </a:cubicBezTo>
                <a:cubicBezTo>
                  <a:pt x="2291" y="2159"/>
                  <a:pt x="2291" y="2159"/>
                  <a:pt x="2291" y="2159"/>
                </a:cubicBezTo>
                <a:cubicBezTo>
                  <a:pt x="2291" y="2145"/>
                  <a:pt x="2284" y="2125"/>
                  <a:pt x="2275" y="2114"/>
                </a:cubicBezTo>
                <a:close/>
                <a:moveTo>
                  <a:pt x="250" y="1913"/>
                </a:moveTo>
                <a:cubicBezTo>
                  <a:pt x="738" y="1913"/>
                  <a:pt x="738" y="1913"/>
                  <a:pt x="738" y="1913"/>
                </a:cubicBezTo>
                <a:cubicBezTo>
                  <a:pt x="795" y="1913"/>
                  <a:pt x="841" y="1867"/>
                  <a:pt x="841" y="1810"/>
                </a:cubicBezTo>
                <a:cubicBezTo>
                  <a:pt x="841" y="1476"/>
                  <a:pt x="841" y="1476"/>
                  <a:pt x="841" y="1476"/>
                </a:cubicBezTo>
                <a:cubicBezTo>
                  <a:pt x="841" y="1419"/>
                  <a:pt x="795" y="1373"/>
                  <a:pt x="738" y="1373"/>
                </a:cubicBezTo>
                <a:cubicBezTo>
                  <a:pt x="250" y="1373"/>
                  <a:pt x="250" y="1373"/>
                  <a:pt x="250" y="1373"/>
                </a:cubicBezTo>
                <a:cubicBezTo>
                  <a:pt x="193" y="1373"/>
                  <a:pt x="147" y="1419"/>
                  <a:pt x="147" y="1476"/>
                </a:cubicBezTo>
                <a:cubicBezTo>
                  <a:pt x="147" y="1810"/>
                  <a:pt x="147" y="1810"/>
                  <a:pt x="147" y="1810"/>
                </a:cubicBezTo>
                <a:cubicBezTo>
                  <a:pt x="147" y="1867"/>
                  <a:pt x="193" y="1913"/>
                  <a:pt x="250" y="1913"/>
                </a:cubicBezTo>
                <a:close/>
                <a:moveTo>
                  <a:pt x="207" y="1476"/>
                </a:moveTo>
                <a:cubicBezTo>
                  <a:pt x="207" y="1452"/>
                  <a:pt x="227" y="1433"/>
                  <a:pt x="250" y="1433"/>
                </a:cubicBezTo>
                <a:cubicBezTo>
                  <a:pt x="738" y="1433"/>
                  <a:pt x="738" y="1433"/>
                  <a:pt x="738" y="1433"/>
                </a:cubicBezTo>
                <a:cubicBezTo>
                  <a:pt x="762" y="1433"/>
                  <a:pt x="781" y="1452"/>
                  <a:pt x="781" y="1476"/>
                </a:cubicBezTo>
                <a:cubicBezTo>
                  <a:pt x="781" y="1810"/>
                  <a:pt x="781" y="1810"/>
                  <a:pt x="781" y="1810"/>
                </a:cubicBezTo>
                <a:cubicBezTo>
                  <a:pt x="781" y="1834"/>
                  <a:pt x="762" y="1853"/>
                  <a:pt x="738" y="1853"/>
                </a:cubicBezTo>
                <a:cubicBezTo>
                  <a:pt x="250" y="1853"/>
                  <a:pt x="250" y="1853"/>
                  <a:pt x="250" y="1853"/>
                </a:cubicBezTo>
                <a:cubicBezTo>
                  <a:pt x="227" y="1853"/>
                  <a:pt x="207" y="1834"/>
                  <a:pt x="207" y="1810"/>
                </a:cubicBezTo>
                <a:lnTo>
                  <a:pt x="207" y="1476"/>
                </a:lnTo>
                <a:close/>
                <a:moveTo>
                  <a:pt x="848" y="1969"/>
                </a:moveTo>
                <a:cubicBezTo>
                  <a:pt x="838" y="1958"/>
                  <a:pt x="819" y="1949"/>
                  <a:pt x="805" y="1949"/>
                </a:cubicBezTo>
                <a:cubicBezTo>
                  <a:pt x="183" y="1949"/>
                  <a:pt x="183" y="1949"/>
                  <a:pt x="183" y="1949"/>
                </a:cubicBezTo>
                <a:cubicBezTo>
                  <a:pt x="169" y="1949"/>
                  <a:pt x="150" y="1958"/>
                  <a:pt x="141" y="1969"/>
                </a:cubicBezTo>
                <a:cubicBezTo>
                  <a:pt x="17" y="2114"/>
                  <a:pt x="17" y="2114"/>
                  <a:pt x="17" y="2114"/>
                </a:cubicBezTo>
                <a:cubicBezTo>
                  <a:pt x="8" y="2125"/>
                  <a:pt x="0" y="2145"/>
                  <a:pt x="0" y="2159"/>
                </a:cubicBezTo>
                <a:cubicBezTo>
                  <a:pt x="0" y="2171"/>
                  <a:pt x="0" y="2171"/>
                  <a:pt x="0" y="2171"/>
                </a:cubicBezTo>
                <a:cubicBezTo>
                  <a:pt x="0" y="2185"/>
                  <a:pt x="12" y="2197"/>
                  <a:pt x="26" y="2197"/>
                </a:cubicBezTo>
                <a:cubicBezTo>
                  <a:pt x="962" y="2197"/>
                  <a:pt x="962" y="2197"/>
                  <a:pt x="962" y="2197"/>
                </a:cubicBezTo>
                <a:cubicBezTo>
                  <a:pt x="977" y="2197"/>
                  <a:pt x="988" y="2185"/>
                  <a:pt x="988" y="2171"/>
                </a:cubicBezTo>
                <a:cubicBezTo>
                  <a:pt x="988" y="2159"/>
                  <a:pt x="988" y="2159"/>
                  <a:pt x="988" y="2159"/>
                </a:cubicBezTo>
                <a:cubicBezTo>
                  <a:pt x="988" y="2145"/>
                  <a:pt x="981" y="2125"/>
                  <a:pt x="971" y="2114"/>
                </a:cubicBezTo>
                <a:lnTo>
                  <a:pt x="848" y="1969"/>
                </a:lnTo>
                <a:close/>
                <a:moveTo>
                  <a:pt x="971" y="1659"/>
                </a:moveTo>
                <a:cubicBezTo>
                  <a:pt x="1088" y="1659"/>
                  <a:pt x="1088" y="1659"/>
                  <a:pt x="1088" y="1659"/>
                </a:cubicBezTo>
                <a:cubicBezTo>
                  <a:pt x="1088" y="1610"/>
                  <a:pt x="1088" y="1610"/>
                  <a:pt x="1088" y="1610"/>
                </a:cubicBezTo>
                <a:cubicBezTo>
                  <a:pt x="971" y="1610"/>
                  <a:pt x="971" y="1610"/>
                  <a:pt x="971" y="1610"/>
                </a:cubicBezTo>
                <a:lnTo>
                  <a:pt x="971" y="1659"/>
                </a:lnTo>
                <a:close/>
                <a:moveTo>
                  <a:pt x="1320" y="1610"/>
                </a:moveTo>
                <a:cubicBezTo>
                  <a:pt x="1204" y="1610"/>
                  <a:pt x="1204" y="1610"/>
                  <a:pt x="1204" y="1610"/>
                </a:cubicBezTo>
                <a:cubicBezTo>
                  <a:pt x="1204" y="1659"/>
                  <a:pt x="1204" y="1659"/>
                  <a:pt x="1204" y="1659"/>
                </a:cubicBezTo>
                <a:cubicBezTo>
                  <a:pt x="1320" y="1659"/>
                  <a:pt x="1320" y="1659"/>
                  <a:pt x="1320" y="1659"/>
                </a:cubicBezTo>
                <a:lnTo>
                  <a:pt x="1320" y="1610"/>
                </a:lnTo>
                <a:close/>
              </a:path>
            </a:pathLst>
          </a:custGeom>
          <a:solidFill>
            <a:srgbClr val="FFFFFF"/>
          </a:solidFill>
          <a:ln>
            <a:noFill/>
          </a:ln>
        </p:spPr>
        <p:txBody>
          <a:bodyPr vert="horz" wrap="square" lIns="96789" tIns="48395" rIns="96789" bIns="48395" numCol="1" anchor="t" anchorCtr="0" compatLnSpc="1">
            <a:prstTxWarp prst="textNoShape">
              <a:avLst/>
            </a:prstTxWarp>
          </a:bodyPr>
          <a:lstStyle/>
          <a:p>
            <a:pPr defTabSz="805288"/>
            <a:endParaRPr lang="en-US" sz="1098" dirty="0">
              <a:solidFill>
                <a:srgbClr val="FFFFFF"/>
              </a:solidFill>
            </a:endParaRPr>
          </a:p>
        </p:txBody>
      </p:sp>
      <p:sp>
        <p:nvSpPr>
          <p:cNvPr id="5178" name="L-Shape 5177"/>
          <p:cNvSpPr/>
          <p:nvPr/>
        </p:nvSpPr>
        <p:spPr bwMode="auto">
          <a:xfrm flipH="1">
            <a:off x="4170117" y="5851417"/>
            <a:ext cx="1004785" cy="968139"/>
          </a:xfrm>
          <a:prstGeom prst="corner">
            <a:avLst>
              <a:gd name="adj1" fmla="val 38444"/>
              <a:gd name="adj2" fmla="val 86106"/>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sp>
        <p:nvSpPr>
          <p:cNvPr id="2521" name="Freeform 58"/>
          <p:cNvSpPr>
            <a:spLocks noEditPoints="1"/>
          </p:cNvSpPr>
          <p:nvPr/>
        </p:nvSpPr>
        <p:spPr bwMode="black">
          <a:xfrm>
            <a:off x="5598463" y="5959623"/>
            <a:ext cx="451226" cy="483700"/>
          </a:xfrm>
          <a:custGeom>
            <a:avLst/>
            <a:gdLst>
              <a:gd name="T0" fmla="*/ 181 w 182"/>
              <a:gd name="T1" fmla="*/ 65 h 195"/>
              <a:gd name="T2" fmla="*/ 88 w 182"/>
              <a:gd name="T3" fmla="*/ 0 h 195"/>
              <a:gd name="T4" fmla="*/ 88 w 182"/>
              <a:gd name="T5" fmla="*/ 40 h 195"/>
              <a:gd name="T6" fmla="*/ 1 w 182"/>
              <a:gd name="T7" fmla="*/ 40 h 195"/>
              <a:gd name="T8" fmla="*/ 1 w 182"/>
              <a:gd name="T9" fmla="*/ 89 h 195"/>
              <a:gd name="T10" fmla="*/ 57 w 182"/>
              <a:gd name="T11" fmla="*/ 89 h 195"/>
              <a:gd name="T12" fmla="*/ 88 w 182"/>
              <a:gd name="T13" fmla="*/ 68 h 195"/>
              <a:gd name="T14" fmla="*/ 88 w 182"/>
              <a:gd name="T15" fmla="*/ 130 h 195"/>
              <a:gd name="T16" fmla="*/ 181 w 182"/>
              <a:gd name="T17" fmla="*/ 65 h 195"/>
              <a:gd name="T18" fmla="*/ 19 w 182"/>
              <a:gd name="T19" fmla="*/ 127 h 195"/>
              <a:gd name="T20" fmla="*/ 88 w 182"/>
              <a:gd name="T21" fmla="*/ 172 h 195"/>
              <a:gd name="T22" fmla="*/ 88 w 182"/>
              <a:gd name="T23" fmla="*/ 142 h 195"/>
              <a:gd name="T24" fmla="*/ 178 w 182"/>
              <a:gd name="T25" fmla="*/ 142 h 195"/>
              <a:gd name="T26" fmla="*/ 178 w 182"/>
              <a:gd name="T27" fmla="*/ 153 h 195"/>
              <a:gd name="T28" fmla="*/ 100 w 182"/>
              <a:gd name="T29" fmla="*/ 153 h 195"/>
              <a:gd name="T30" fmla="*/ 100 w 182"/>
              <a:gd name="T31" fmla="*/ 195 h 195"/>
              <a:gd name="T32" fmla="*/ 0 w 182"/>
              <a:gd name="T33" fmla="*/ 127 h 195"/>
              <a:gd name="T34" fmla="*/ 19 w 182"/>
              <a:gd name="T35" fmla="*/ 12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95">
                <a:moveTo>
                  <a:pt x="181" y="65"/>
                </a:moveTo>
                <a:cubicBezTo>
                  <a:pt x="88" y="0"/>
                  <a:pt x="88" y="0"/>
                  <a:pt x="88" y="0"/>
                </a:cubicBezTo>
                <a:cubicBezTo>
                  <a:pt x="88" y="40"/>
                  <a:pt x="88" y="40"/>
                  <a:pt x="88" y="40"/>
                </a:cubicBezTo>
                <a:cubicBezTo>
                  <a:pt x="1" y="40"/>
                  <a:pt x="1" y="40"/>
                  <a:pt x="1" y="40"/>
                </a:cubicBezTo>
                <a:cubicBezTo>
                  <a:pt x="1" y="89"/>
                  <a:pt x="1" y="89"/>
                  <a:pt x="1" y="89"/>
                </a:cubicBezTo>
                <a:cubicBezTo>
                  <a:pt x="57" y="89"/>
                  <a:pt x="57" y="89"/>
                  <a:pt x="57" y="89"/>
                </a:cubicBezTo>
                <a:cubicBezTo>
                  <a:pt x="88" y="68"/>
                  <a:pt x="88" y="68"/>
                  <a:pt x="88" y="68"/>
                </a:cubicBezTo>
                <a:cubicBezTo>
                  <a:pt x="88" y="130"/>
                  <a:pt x="88" y="130"/>
                  <a:pt x="88" y="130"/>
                </a:cubicBezTo>
                <a:cubicBezTo>
                  <a:pt x="181" y="65"/>
                  <a:pt x="181" y="65"/>
                  <a:pt x="181" y="65"/>
                </a:cubicBezTo>
                <a:close/>
                <a:moveTo>
                  <a:pt x="19" y="127"/>
                </a:moveTo>
                <a:cubicBezTo>
                  <a:pt x="88" y="172"/>
                  <a:pt x="88" y="172"/>
                  <a:pt x="88" y="172"/>
                </a:cubicBezTo>
                <a:cubicBezTo>
                  <a:pt x="88" y="142"/>
                  <a:pt x="88" y="142"/>
                  <a:pt x="88" y="142"/>
                </a:cubicBezTo>
                <a:cubicBezTo>
                  <a:pt x="178" y="142"/>
                  <a:pt x="178" y="142"/>
                  <a:pt x="178" y="142"/>
                </a:cubicBezTo>
                <a:cubicBezTo>
                  <a:pt x="182" y="142"/>
                  <a:pt x="182" y="153"/>
                  <a:pt x="178" y="153"/>
                </a:cubicBezTo>
                <a:cubicBezTo>
                  <a:pt x="100" y="153"/>
                  <a:pt x="100" y="153"/>
                  <a:pt x="100" y="153"/>
                </a:cubicBezTo>
                <a:cubicBezTo>
                  <a:pt x="100" y="195"/>
                  <a:pt x="100" y="195"/>
                  <a:pt x="100" y="195"/>
                </a:cubicBezTo>
                <a:cubicBezTo>
                  <a:pt x="0" y="127"/>
                  <a:pt x="0" y="127"/>
                  <a:pt x="0" y="127"/>
                </a:cubicBezTo>
                <a:cubicBezTo>
                  <a:pt x="19" y="127"/>
                  <a:pt x="19" y="127"/>
                  <a:pt x="19" y="127"/>
                </a:cubicBezTo>
                <a:close/>
              </a:path>
            </a:pathLst>
          </a:custGeom>
          <a:solidFill>
            <a:srgbClr val="FFFFFF"/>
          </a:solidFill>
          <a:ln>
            <a:noFill/>
          </a:ln>
        </p:spPr>
        <p:txBody>
          <a:bodyPr vert="horz" wrap="square" lIns="96789" tIns="48395" rIns="96789" bIns="48395" numCol="1" anchor="t" anchorCtr="0" compatLnSpc="1">
            <a:prstTxWarp prst="textNoShape">
              <a:avLst/>
            </a:prstTxWarp>
          </a:bodyPr>
          <a:lstStyle/>
          <a:p>
            <a:pPr defTabSz="805288"/>
            <a:endParaRPr lang="en-US" sz="1098">
              <a:solidFill>
                <a:srgbClr val="FFFFFF"/>
              </a:solidFill>
            </a:endParaRPr>
          </a:p>
        </p:txBody>
      </p:sp>
      <p:sp>
        <p:nvSpPr>
          <p:cNvPr id="5179" name="L-Shape 5178"/>
          <p:cNvSpPr/>
          <p:nvPr/>
        </p:nvSpPr>
        <p:spPr bwMode="auto">
          <a:xfrm flipV="1">
            <a:off x="5411565" y="5851417"/>
            <a:ext cx="1035054" cy="968139"/>
          </a:xfrm>
          <a:prstGeom prst="corner">
            <a:avLst>
              <a:gd name="adj1" fmla="val 43057"/>
              <a:gd name="adj2" fmla="val 74857"/>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17" name="Picture 2"/>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6796348" y="5929794"/>
            <a:ext cx="449044" cy="449109"/>
          </a:xfrm>
          <a:prstGeom prst="rect">
            <a:avLst/>
          </a:prstGeom>
          <a:noFill/>
          <a:extLst>
            <a:ext uri="{909E8E84-426E-40DD-AFC4-6F175D3DCCD1}">
              <a14:hiddenFill xmlns:a14="http://schemas.microsoft.com/office/drawing/2010/main">
                <a:solidFill>
                  <a:srgbClr val="FFFFFF"/>
                </a:solidFill>
              </a14:hiddenFill>
            </a:ext>
          </a:extLst>
        </p:spPr>
      </p:pic>
      <p:sp>
        <p:nvSpPr>
          <p:cNvPr id="5180" name="L-Shape 5179"/>
          <p:cNvSpPr/>
          <p:nvPr/>
        </p:nvSpPr>
        <p:spPr bwMode="auto">
          <a:xfrm flipH="1">
            <a:off x="6226220" y="5851417"/>
            <a:ext cx="1165597" cy="968139"/>
          </a:xfrm>
          <a:prstGeom prst="corner">
            <a:avLst>
              <a:gd name="adj1" fmla="val 49207"/>
              <a:gd name="adj2" fmla="val 90202"/>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61" name="Picture 5" descr="C:\Users\Jonahs\Dropbox\Projects SCOTT\MEET Windows Azure\source\Background\tile-icon-CDN.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924201" y="5899919"/>
            <a:ext cx="583098" cy="577915"/>
          </a:xfrm>
          <a:prstGeom prst="rect">
            <a:avLst/>
          </a:prstGeom>
          <a:noFill/>
          <a:extLst>
            <a:ext uri="{909E8E84-426E-40DD-AFC4-6F175D3DCCD1}">
              <a14:hiddenFill xmlns:a14="http://schemas.microsoft.com/office/drawing/2010/main">
                <a:solidFill>
                  <a:srgbClr val="FFFFFF"/>
                </a:solidFill>
              </a14:hiddenFill>
            </a:ext>
          </a:extLst>
        </p:spPr>
      </p:pic>
      <p:sp>
        <p:nvSpPr>
          <p:cNvPr id="5181" name="L-Shape 5180"/>
          <p:cNvSpPr/>
          <p:nvPr/>
        </p:nvSpPr>
        <p:spPr bwMode="auto">
          <a:xfrm rot="5400000" flipV="1">
            <a:off x="7627276" y="5858671"/>
            <a:ext cx="982645" cy="968139"/>
          </a:xfrm>
          <a:prstGeom prst="corner">
            <a:avLst>
              <a:gd name="adj1" fmla="val 80102"/>
              <a:gd name="adj2" fmla="val 91737"/>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nvGrpSpPr>
          <p:cNvPr id="5183" name="Group 5182"/>
          <p:cNvGrpSpPr/>
          <p:nvPr/>
        </p:nvGrpSpPr>
        <p:grpSpPr>
          <a:xfrm>
            <a:off x="9636754" y="4655884"/>
            <a:ext cx="979451" cy="982645"/>
            <a:chOff x="2667824" y="1637549"/>
            <a:chExt cx="832576" cy="835291"/>
          </a:xfrm>
        </p:grpSpPr>
        <p:pic>
          <p:nvPicPr>
            <p:cNvPr id="5184" name="Picture 5183"/>
            <p:cNvPicPr>
              <a:picLocks noChangeAspect="1"/>
            </p:cNvPicPr>
            <p:nvPr/>
          </p:nvPicPr>
          <p:blipFill>
            <a:blip r:embed="rId11">
              <a:lum bright="-100000"/>
            </a:blip>
            <a:stretch>
              <a:fillRect/>
            </a:stretch>
          </p:blipFill>
          <p:spPr>
            <a:xfrm>
              <a:off x="2858309" y="1679339"/>
              <a:ext cx="447765" cy="378933"/>
            </a:xfrm>
            <a:prstGeom prst="rect">
              <a:avLst/>
            </a:prstGeom>
            <a:noFill/>
          </p:spPr>
        </p:pic>
        <p:sp>
          <p:nvSpPr>
            <p:cNvPr id="5185" name="L-Shape 5184"/>
            <p:cNvSpPr/>
            <p:nvPr/>
          </p:nvSpPr>
          <p:spPr bwMode="auto">
            <a:xfrm rot="5400000" flipV="1">
              <a:off x="2666466" y="1638907"/>
              <a:ext cx="835291" cy="832576"/>
            </a:xfrm>
            <a:prstGeom prst="corner">
              <a:avLst>
                <a:gd name="adj1" fmla="val 38444"/>
                <a:gd name="adj2" fmla="val 91737"/>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186" name="Group 5185"/>
          <p:cNvGrpSpPr/>
          <p:nvPr/>
        </p:nvGrpSpPr>
        <p:grpSpPr>
          <a:xfrm>
            <a:off x="9148346" y="5642773"/>
            <a:ext cx="965130" cy="948377"/>
            <a:chOff x="2679998" y="2540409"/>
            <a:chExt cx="820402" cy="806162"/>
          </a:xfrm>
        </p:grpSpPr>
        <p:pic>
          <p:nvPicPr>
            <p:cNvPr id="5187" name="Picture 5186"/>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tretch>
              <a:fillRect/>
            </a:stretch>
          </p:blipFill>
          <p:spPr>
            <a:xfrm>
              <a:off x="2959074" y="2653644"/>
              <a:ext cx="245311" cy="355178"/>
            </a:xfrm>
            <a:prstGeom prst="rect">
              <a:avLst/>
            </a:prstGeom>
            <a:noFill/>
          </p:spPr>
        </p:pic>
        <p:sp>
          <p:nvSpPr>
            <p:cNvPr id="5188" name="L-Shape 5187"/>
            <p:cNvSpPr/>
            <p:nvPr/>
          </p:nvSpPr>
          <p:spPr bwMode="auto">
            <a:xfrm rot="5400000" flipH="1">
              <a:off x="2687118" y="2533289"/>
              <a:ext cx="806162" cy="820402"/>
            </a:xfrm>
            <a:prstGeom prst="corner">
              <a:avLst>
                <a:gd name="adj1" fmla="val 38444"/>
                <a:gd name="adj2" fmla="val 90894"/>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197" name="Group 5196"/>
          <p:cNvGrpSpPr/>
          <p:nvPr/>
        </p:nvGrpSpPr>
        <p:grpSpPr>
          <a:xfrm>
            <a:off x="10230365" y="6151623"/>
            <a:ext cx="1012748" cy="971649"/>
            <a:chOff x="3650914" y="1646896"/>
            <a:chExt cx="860880" cy="825944"/>
          </a:xfrm>
        </p:grpSpPr>
        <p:pic>
          <p:nvPicPr>
            <p:cNvPr id="5198" name="Picture 5197"/>
            <p:cNvPicPr>
              <a:picLocks noChangeAspect="1"/>
            </p:cNvPicPr>
            <p:nvPr/>
          </p:nvPicPr>
          <p:blipFill>
            <a:blip r:embed="rId16" cstate="print">
              <a:extLst>
                <a:ext uri="{BEBA8EAE-BF5A-486C-A8C5-ECC9F3942E4B}">
                  <a14:imgProps xmlns:a14="http://schemas.microsoft.com/office/drawing/2010/main">
                    <a14:imgLayer r:embed="rId1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727883" y="1704650"/>
              <a:ext cx="431850" cy="428014"/>
            </a:xfrm>
            <a:prstGeom prst="rect">
              <a:avLst/>
            </a:prstGeom>
          </p:spPr>
        </p:pic>
        <p:sp>
          <p:nvSpPr>
            <p:cNvPr id="5199" name="L-Shape 5198"/>
            <p:cNvSpPr/>
            <p:nvPr/>
          </p:nvSpPr>
          <p:spPr bwMode="auto">
            <a:xfrm>
              <a:off x="3650914" y="1646896"/>
              <a:ext cx="860880" cy="825944"/>
            </a:xfrm>
            <a:prstGeom prst="corner">
              <a:avLst>
                <a:gd name="adj1" fmla="val 38444"/>
                <a:gd name="adj2" fmla="val 73305"/>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00" name="Group 5199"/>
          <p:cNvGrpSpPr/>
          <p:nvPr/>
        </p:nvGrpSpPr>
        <p:grpSpPr>
          <a:xfrm>
            <a:off x="11043327" y="5417668"/>
            <a:ext cx="925990" cy="906450"/>
            <a:chOff x="3648807" y="2576049"/>
            <a:chExt cx="787132" cy="770522"/>
          </a:xfrm>
        </p:grpSpPr>
        <p:pic>
          <p:nvPicPr>
            <p:cNvPr id="5201" name="Picture 5200"/>
            <p:cNvPicPr>
              <a:picLocks noChangeAspect="1"/>
            </p:cNvPicPr>
            <p:nvPr/>
          </p:nvPicPr>
          <p:blipFill>
            <a:blip r:embed="rId18" cstate="print">
              <a:extLst>
                <a:ext uri="{BEBA8EAE-BF5A-486C-A8C5-ECC9F3942E4B}">
                  <a14:imgProps xmlns:a14="http://schemas.microsoft.com/office/drawing/2010/main">
                    <a14:imgLayer r:embed="rId1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781841" y="2640500"/>
              <a:ext cx="383939" cy="383993"/>
            </a:xfrm>
            <a:prstGeom prst="rect">
              <a:avLst/>
            </a:prstGeom>
            <a:noFill/>
          </p:spPr>
        </p:pic>
        <p:sp>
          <p:nvSpPr>
            <p:cNvPr id="5202" name="L-Shape 5201"/>
            <p:cNvSpPr/>
            <p:nvPr/>
          </p:nvSpPr>
          <p:spPr bwMode="auto">
            <a:xfrm>
              <a:off x="3648807" y="2576049"/>
              <a:ext cx="787132" cy="770522"/>
            </a:xfrm>
            <a:prstGeom prst="corner">
              <a:avLst>
                <a:gd name="adj1" fmla="val 46867"/>
                <a:gd name="adj2" fmla="val 71126"/>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03" name="Group 5202"/>
          <p:cNvGrpSpPr/>
          <p:nvPr/>
        </p:nvGrpSpPr>
        <p:grpSpPr>
          <a:xfrm>
            <a:off x="10700174" y="4322271"/>
            <a:ext cx="1165945" cy="971649"/>
            <a:chOff x="4337997" y="1646896"/>
            <a:chExt cx="991104" cy="825944"/>
          </a:xfrm>
        </p:grpSpPr>
        <p:pic>
          <p:nvPicPr>
            <p:cNvPr id="5204" name="Picture 7" descr="C:\Users\Jonahs\Dropbox\Projects SCOTT\MEET Windows Azure\source\Background\tile-icon-identity.png"/>
            <p:cNvPicPr>
              <a:picLocks noChangeAspect="1" noChangeArrowheads="1"/>
            </p:cNvPicPr>
            <p:nvPr/>
          </p:nvPicPr>
          <p:blipFill>
            <a:blip r:embed="rId20" cstate="print">
              <a:extLst>
                <a:ext uri="{BEBA8EAE-BF5A-486C-A8C5-ECC9F3942E4B}">
                  <a14:imgProps xmlns:a14="http://schemas.microsoft.com/office/drawing/2010/main">
                    <a14:imgLayer r:embed="rId21">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762890" y="1743952"/>
              <a:ext cx="375655" cy="375654"/>
            </a:xfrm>
            <a:prstGeom prst="rect">
              <a:avLst/>
            </a:prstGeom>
            <a:noFill/>
            <a:extLst>
              <a:ext uri="{909E8E84-426E-40DD-AFC4-6F175D3DCCD1}">
                <a14:hiddenFill xmlns:a14="http://schemas.microsoft.com/office/drawing/2010/main">
                  <a:solidFill>
                    <a:srgbClr val="FFFFFF"/>
                  </a:solidFill>
                </a14:hiddenFill>
              </a:ext>
            </a:extLst>
          </p:spPr>
        </p:pic>
        <p:sp>
          <p:nvSpPr>
            <p:cNvPr id="5205" name="L-Shape 5204"/>
            <p:cNvSpPr/>
            <p:nvPr/>
          </p:nvSpPr>
          <p:spPr bwMode="auto">
            <a:xfrm flipH="1" flipV="1">
              <a:off x="4337997" y="1646896"/>
              <a:ext cx="991104" cy="825944"/>
            </a:xfrm>
            <a:prstGeom prst="corner">
              <a:avLst>
                <a:gd name="adj1" fmla="val 47670"/>
                <a:gd name="adj2" fmla="val 82321"/>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12" name="Group 5211"/>
          <p:cNvGrpSpPr/>
          <p:nvPr/>
        </p:nvGrpSpPr>
        <p:grpSpPr>
          <a:xfrm>
            <a:off x="12621449" y="6472750"/>
            <a:ext cx="1012748" cy="959193"/>
            <a:chOff x="5570345" y="2523718"/>
            <a:chExt cx="860880" cy="815356"/>
          </a:xfrm>
        </p:grpSpPr>
        <p:pic>
          <p:nvPicPr>
            <p:cNvPr id="5213" name="Picture 2" descr="\\MAGNUM\Projects\Microsoft\Cloud Power FY12\Design\Icons\PNGs\Cloud_on_your_terms.png"/>
            <p:cNvPicPr>
              <a:picLocks noChangeAspect="1" noChangeArrowheads="1"/>
            </p:cNvPicPr>
            <p:nvPr/>
          </p:nvPicPr>
          <p:blipFill>
            <a:blip r:embed="rId22" cstate="print">
              <a:extLst>
                <a:ext uri="{BEBA8EAE-BF5A-486C-A8C5-ECC9F3942E4B}">
                  <a14:imgProps xmlns:a14="http://schemas.microsoft.com/office/drawing/2010/main">
                    <a14:imgLayer r:embed="rId23">
                      <a14:imgEffect>
                        <a14:brightnessContrast bright="-100000"/>
                      </a14:imgEffect>
                    </a14:imgLayer>
                  </a14:imgProps>
                </a:ext>
              </a:extLst>
            </a:blip>
            <a:stretch>
              <a:fillRect/>
            </a:stretch>
          </p:blipFill>
          <p:spPr bwMode="auto">
            <a:xfrm>
              <a:off x="5683078" y="2523718"/>
              <a:ext cx="620508" cy="620595"/>
            </a:xfrm>
            <a:prstGeom prst="rect">
              <a:avLst/>
            </a:prstGeom>
            <a:noFill/>
            <a:ln>
              <a:noFill/>
            </a:ln>
          </p:spPr>
        </p:pic>
        <p:sp>
          <p:nvSpPr>
            <p:cNvPr id="5214" name="L-Shape 5213"/>
            <p:cNvSpPr/>
            <p:nvPr/>
          </p:nvSpPr>
          <p:spPr bwMode="auto">
            <a:xfrm>
              <a:off x="5570345" y="2570974"/>
              <a:ext cx="860880" cy="768100"/>
            </a:xfrm>
            <a:prstGeom prst="corner">
              <a:avLst>
                <a:gd name="adj1" fmla="val 38444"/>
                <a:gd name="adj2" fmla="val 89961"/>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15" name="Group 5214"/>
          <p:cNvGrpSpPr/>
          <p:nvPr/>
        </p:nvGrpSpPr>
        <p:grpSpPr>
          <a:xfrm>
            <a:off x="12365700" y="5501118"/>
            <a:ext cx="1110400" cy="917010"/>
            <a:chOff x="6378270" y="2570974"/>
            <a:chExt cx="943888" cy="779498"/>
          </a:xfrm>
        </p:grpSpPr>
        <p:sp>
          <p:nvSpPr>
            <p:cNvPr id="5216" name="Freeform 5215"/>
            <p:cNvSpPr>
              <a:spLocks noEditPoints="1"/>
            </p:cNvSpPr>
            <p:nvPr/>
          </p:nvSpPr>
          <p:spPr bwMode="auto">
            <a:xfrm>
              <a:off x="6815246" y="2725939"/>
              <a:ext cx="340243" cy="300028"/>
            </a:xfrm>
            <a:custGeom>
              <a:avLst/>
              <a:gdLst>
                <a:gd name="T0" fmla="*/ 2220 w 3152"/>
                <a:gd name="T1" fmla="*/ 905 h 2780"/>
                <a:gd name="T2" fmla="*/ 2131 w 3152"/>
                <a:gd name="T3" fmla="*/ 764 h 2780"/>
                <a:gd name="T4" fmla="*/ 1420 w 3152"/>
                <a:gd name="T5" fmla="*/ 92 h 2780"/>
                <a:gd name="T6" fmla="*/ 1243 w 3152"/>
                <a:gd name="T7" fmla="*/ 2 h 2780"/>
                <a:gd name="T8" fmla="*/ 1243 w 3152"/>
                <a:gd name="T9" fmla="*/ 2 h 2780"/>
                <a:gd name="T10" fmla="*/ 1243 w 3152"/>
                <a:gd name="T11" fmla="*/ 2 h 2780"/>
                <a:gd name="T12" fmla="*/ 266 w 3152"/>
                <a:gd name="T13" fmla="*/ 2 h 2780"/>
                <a:gd name="T14" fmla="*/ 0 w 3152"/>
                <a:gd name="T15" fmla="*/ 226 h 2780"/>
                <a:gd name="T16" fmla="*/ 0 w 3152"/>
                <a:gd name="T17" fmla="*/ 2511 h 2780"/>
                <a:gd name="T18" fmla="*/ 266 w 3152"/>
                <a:gd name="T19" fmla="*/ 2780 h 2780"/>
                <a:gd name="T20" fmla="*/ 1953 w 3152"/>
                <a:gd name="T21" fmla="*/ 2780 h 2780"/>
                <a:gd name="T22" fmla="*/ 2220 w 3152"/>
                <a:gd name="T23" fmla="*/ 2511 h 2780"/>
                <a:gd name="T24" fmla="*/ 2220 w 3152"/>
                <a:gd name="T25" fmla="*/ 943 h 2780"/>
                <a:gd name="T26" fmla="*/ 2220 w 3152"/>
                <a:gd name="T27" fmla="*/ 905 h 2780"/>
                <a:gd name="T28" fmla="*/ 1243 w 3152"/>
                <a:gd name="T29" fmla="*/ 226 h 2780"/>
                <a:gd name="T30" fmla="*/ 1953 w 3152"/>
                <a:gd name="T31" fmla="*/ 943 h 2780"/>
                <a:gd name="T32" fmla="*/ 1243 w 3152"/>
                <a:gd name="T33" fmla="*/ 943 h 2780"/>
                <a:gd name="T34" fmla="*/ 1243 w 3152"/>
                <a:gd name="T35" fmla="*/ 226 h 2780"/>
                <a:gd name="T36" fmla="*/ 1243 w 3152"/>
                <a:gd name="T37" fmla="*/ 226 h 2780"/>
                <a:gd name="T38" fmla="*/ 1953 w 3152"/>
                <a:gd name="T39" fmla="*/ 2511 h 2780"/>
                <a:gd name="T40" fmla="*/ 266 w 3152"/>
                <a:gd name="T41" fmla="*/ 2511 h 2780"/>
                <a:gd name="T42" fmla="*/ 266 w 3152"/>
                <a:gd name="T43" fmla="*/ 226 h 2780"/>
                <a:gd name="T44" fmla="*/ 1021 w 3152"/>
                <a:gd name="T45" fmla="*/ 226 h 2780"/>
                <a:gd name="T46" fmla="*/ 1021 w 3152"/>
                <a:gd name="T47" fmla="*/ 943 h 2780"/>
                <a:gd name="T48" fmla="*/ 1243 w 3152"/>
                <a:gd name="T49" fmla="*/ 1212 h 2780"/>
                <a:gd name="T50" fmla="*/ 1953 w 3152"/>
                <a:gd name="T51" fmla="*/ 1212 h 2780"/>
                <a:gd name="T52" fmla="*/ 1953 w 3152"/>
                <a:gd name="T53" fmla="*/ 2511 h 2780"/>
                <a:gd name="T54" fmla="*/ 1953 w 3152"/>
                <a:gd name="T55" fmla="*/ 2511 h 2780"/>
                <a:gd name="T56" fmla="*/ 2575 w 3152"/>
                <a:gd name="T57" fmla="*/ 630 h 2780"/>
                <a:gd name="T58" fmla="*/ 2664 w 3152"/>
                <a:gd name="T59" fmla="*/ 854 h 2780"/>
                <a:gd name="T60" fmla="*/ 2664 w 3152"/>
                <a:gd name="T61" fmla="*/ 2511 h 2780"/>
                <a:gd name="T62" fmla="*/ 2442 w 3152"/>
                <a:gd name="T63" fmla="*/ 2780 h 2780"/>
                <a:gd name="T64" fmla="*/ 2353 w 3152"/>
                <a:gd name="T65" fmla="*/ 2780 h 2780"/>
                <a:gd name="T66" fmla="*/ 2442 w 3152"/>
                <a:gd name="T67" fmla="*/ 2556 h 2780"/>
                <a:gd name="T68" fmla="*/ 2442 w 3152"/>
                <a:gd name="T69" fmla="*/ 943 h 2780"/>
                <a:gd name="T70" fmla="*/ 2353 w 3152"/>
                <a:gd name="T71" fmla="*/ 674 h 2780"/>
                <a:gd name="T72" fmla="*/ 1642 w 3152"/>
                <a:gd name="T73" fmla="*/ 2 h 2780"/>
                <a:gd name="T74" fmla="*/ 1642 w 3152"/>
                <a:gd name="T75" fmla="*/ 2 h 2780"/>
                <a:gd name="T76" fmla="*/ 1731 w 3152"/>
                <a:gd name="T77" fmla="*/ 2 h 2780"/>
                <a:gd name="T78" fmla="*/ 1776 w 3152"/>
                <a:gd name="T79" fmla="*/ 2 h 2780"/>
                <a:gd name="T80" fmla="*/ 2086 w 3152"/>
                <a:gd name="T81" fmla="*/ 137 h 2780"/>
                <a:gd name="T82" fmla="*/ 2575 w 3152"/>
                <a:gd name="T83" fmla="*/ 630 h 2780"/>
                <a:gd name="T84" fmla="*/ 3063 w 3152"/>
                <a:gd name="T85" fmla="*/ 585 h 2780"/>
                <a:gd name="T86" fmla="*/ 3152 w 3152"/>
                <a:gd name="T87" fmla="*/ 764 h 2780"/>
                <a:gd name="T88" fmla="*/ 3152 w 3152"/>
                <a:gd name="T89" fmla="*/ 2511 h 2780"/>
                <a:gd name="T90" fmla="*/ 2886 w 3152"/>
                <a:gd name="T91" fmla="*/ 2780 h 2780"/>
                <a:gd name="T92" fmla="*/ 2841 w 3152"/>
                <a:gd name="T93" fmla="*/ 2780 h 2780"/>
                <a:gd name="T94" fmla="*/ 2886 w 3152"/>
                <a:gd name="T95" fmla="*/ 2556 h 2780"/>
                <a:gd name="T96" fmla="*/ 2886 w 3152"/>
                <a:gd name="T97" fmla="*/ 809 h 2780"/>
                <a:gd name="T98" fmla="*/ 2841 w 3152"/>
                <a:gd name="T99" fmla="*/ 630 h 2780"/>
                <a:gd name="T100" fmla="*/ 2220 w 3152"/>
                <a:gd name="T101" fmla="*/ 2 h 2780"/>
                <a:gd name="T102" fmla="*/ 2220 w 3152"/>
                <a:gd name="T103" fmla="*/ 2 h 2780"/>
                <a:gd name="T104" fmla="*/ 2264 w 3152"/>
                <a:gd name="T105" fmla="*/ 2 h 2780"/>
                <a:gd name="T106" fmla="*/ 2308 w 3152"/>
                <a:gd name="T107" fmla="*/ 2 h 2780"/>
                <a:gd name="T108" fmla="*/ 2619 w 3152"/>
                <a:gd name="T109" fmla="*/ 137 h 2780"/>
                <a:gd name="T110" fmla="*/ 3063 w 3152"/>
                <a:gd name="T111" fmla="*/ 585 h 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52" h="2780">
                  <a:moveTo>
                    <a:pt x="2220" y="905"/>
                  </a:moveTo>
                  <a:cubicBezTo>
                    <a:pt x="2220" y="860"/>
                    <a:pt x="2204" y="833"/>
                    <a:pt x="2131" y="764"/>
                  </a:cubicBezTo>
                  <a:cubicBezTo>
                    <a:pt x="1419" y="93"/>
                    <a:pt x="1420" y="92"/>
                    <a:pt x="1420" y="92"/>
                  </a:cubicBezTo>
                  <a:cubicBezTo>
                    <a:pt x="1358" y="23"/>
                    <a:pt x="1304" y="2"/>
                    <a:pt x="1243" y="2"/>
                  </a:cubicBezTo>
                  <a:cubicBezTo>
                    <a:pt x="1243" y="2"/>
                    <a:pt x="1243" y="2"/>
                    <a:pt x="1243" y="2"/>
                  </a:cubicBezTo>
                  <a:cubicBezTo>
                    <a:pt x="1243" y="2"/>
                    <a:pt x="1243" y="2"/>
                    <a:pt x="1243" y="2"/>
                  </a:cubicBezTo>
                  <a:cubicBezTo>
                    <a:pt x="266" y="2"/>
                    <a:pt x="266" y="2"/>
                    <a:pt x="266" y="2"/>
                  </a:cubicBezTo>
                  <a:cubicBezTo>
                    <a:pt x="133" y="2"/>
                    <a:pt x="0" y="92"/>
                    <a:pt x="0" y="226"/>
                  </a:cubicBezTo>
                  <a:cubicBezTo>
                    <a:pt x="0" y="2511"/>
                    <a:pt x="0" y="2511"/>
                    <a:pt x="0" y="2511"/>
                  </a:cubicBezTo>
                  <a:cubicBezTo>
                    <a:pt x="0" y="2646"/>
                    <a:pt x="133" y="2780"/>
                    <a:pt x="266" y="2780"/>
                  </a:cubicBezTo>
                  <a:cubicBezTo>
                    <a:pt x="1953" y="2780"/>
                    <a:pt x="1953" y="2780"/>
                    <a:pt x="1953" y="2780"/>
                  </a:cubicBezTo>
                  <a:cubicBezTo>
                    <a:pt x="2086" y="2780"/>
                    <a:pt x="2220" y="2646"/>
                    <a:pt x="2220" y="2511"/>
                  </a:cubicBezTo>
                  <a:cubicBezTo>
                    <a:pt x="2220" y="943"/>
                    <a:pt x="2220" y="943"/>
                    <a:pt x="2220" y="943"/>
                  </a:cubicBezTo>
                  <a:lnTo>
                    <a:pt x="2220" y="905"/>
                  </a:lnTo>
                  <a:close/>
                  <a:moveTo>
                    <a:pt x="1243" y="226"/>
                  </a:moveTo>
                  <a:cubicBezTo>
                    <a:pt x="1953" y="943"/>
                    <a:pt x="1953" y="943"/>
                    <a:pt x="1953" y="943"/>
                  </a:cubicBezTo>
                  <a:cubicBezTo>
                    <a:pt x="1243" y="943"/>
                    <a:pt x="1243" y="943"/>
                    <a:pt x="1243" y="943"/>
                  </a:cubicBezTo>
                  <a:cubicBezTo>
                    <a:pt x="1243" y="226"/>
                    <a:pt x="1243" y="226"/>
                    <a:pt x="1243" y="226"/>
                  </a:cubicBezTo>
                  <a:cubicBezTo>
                    <a:pt x="1243" y="226"/>
                    <a:pt x="1243" y="226"/>
                    <a:pt x="1243" y="226"/>
                  </a:cubicBezTo>
                  <a:close/>
                  <a:moveTo>
                    <a:pt x="1953" y="2511"/>
                  </a:moveTo>
                  <a:cubicBezTo>
                    <a:pt x="266" y="2511"/>
                    <a:pt x="266" y="2511"/>
                    <a:pt x="266" y="2511"/>
                  </a:cubicBezTo>
                  <a:cubicBezTo>
                    <a:pt x="266" y="226"/>
                    <a:pt x="266" y="226"/>
                    <a:pt x="266" y="226"/>
                  </a:cubicBezTo>
                  <a:cubicBezTo>
                    <a:pt x="1021" y="226"/>
                    <a:pt x="1021" y="226"/>
                    <a:pt x="1021" y="226"/>
                  </a:cubicBezTo>
                  <a:cubicBezTo>
                    <a:pt x="1021" y="943"/>
                    <a:pt x="1021" y="943"/>
                    <a:pt x="1021" y="943"/>
                  </a:cubicBezTo>
                  <a:cubicBezTo>
                    <a:pt x="1021" y="1078"/>
                    <a:pt x="1110" y="1212"/>
                    <a:pt x="1243" y="1212"/>
                  </a:cubicBezTo>
                  <a:cubicBezTo>
                    <a:pt x="1953" y="1212"/>
                    <a:pt x="1953" y="1212"/>
                    <a:pt x="1953" y="1212"/>
                  </a:cubicBezTo>
                  <a:cubicBezTo>
                    <a:pt x="1953" y="2511"/>
                    <a:pt x="1953" y="2511"/>
                    <a:pt x="1953" y="2511"/>
                  </a:cubicBezTo>
                  <a:cubicBezTo>
                    <a:pt x="1953" y="2511"/>
                    <a:pt x="1953" y="2511"/>
                    <a:pt x="1953" y="2511"/>
                  </a:cubicBezTo>
                  <a:close/>
                  <a:moveTo>
                    <a:pt x="2575" y="630"/>
                  </a:moveTo>
                  <a:cubicBezTo>
                    <a:pt x="2619" y="674"/>
                    <a:pt x="2664" y="764"/>
                    <a:pt x="2664" y="854"/>
                  </a:cubicBezTo>
                  <a:cubicBezTo>
                    <a:pt x="2664" y="2511"/>
                    <a:pt x="2664" y="2511"/>
                    <a:pt x="2664" y="2511"/>
                  </a:cubicBezTo>
                  <a:cubicBezTo>
                    <a:pt x="2664" y="2646"/>
                    <a:pt x="2575" y="2780"/>
                    <a:pt x="2442" y="2780"/>
                  </a:cubicBezTo>
                  <a:cubicBezTo>
                    <a:pt x="2353" y="2780"/>
                    <a:pt x="2353" y="2780"/>
                    <a:pt x="2353" y="2780"/>
                  </a:cubicBezTo>
                  <a:cubicBezTo>
                    <a:pt x="2397" y="2691"/>
                    <a:pt x="2442" y="2646"/>
                    <a:pt x="2442" y="2556"/>
                  </a:cubicBezTo>
                  <a:cubicBezTo>
                    <a:pt x="2442" y="943"/>
                    <a:pt x="2442" y="943"/>
                    <a:pt x="2442" y="943"/>
                  </a:cubicBezTo>
                  <a:cubicBezTo>
                    <a:pt x="2442" y="854"/>
                    <a:pt x="2452" y="769"/>
                    <a:pt x="2353" y="674"/>
                  </a:cubicBezTo>
                  <a:cubicBezTo>
                    <a:pt x="1645" y="0"/>
                    <a:pt x="1642" y="2"/>
                    <a:pt x="1642" y="2"/>
                  </a:cubicBezTo>
                  <a:cubicBezTo>
                    <a:pt x="1642" y="2"/>
                    <a:pt x="1642" y="2"/>
                    <a:pt x="1642" y="2"/>
                  </a:cubicBezTo>
                  <a:cubicBezTo>
                    <a:pt x="1731" y="2"/>
                    <a:pt x="1731" y="2"/>
                    <a:pt x="1731" y="2"/>
                  </a:cubicBezTo>
                  <a:cubicBezTo>
                    <a:pt x="1776" y="2"/>
                    <a:pt x="1776" y="2"/>
                    <a:pt x="1776" y="2"/>
                  </a:cubicBezTo>
                  <a:cubicBezTo>
                    <a:pt x="1820" y="2"/>
                    <a:pt x="1953" y="2"/>
                    <a:pt x="2086" y="137"/>
                  </a:cubicBezTo>
                  <a:cubicBezTo>
                    <a:pt x="2575" y="630"/>
                    <a:pt x="2575" y="630"/>
                    <a:pt x="2575" y="630"/>
                  </a:cubicBezTo>
                  <a:moveTo>
                    <a:pt x="3063" y="585"/>
                  </a:moveTo>
                  <a:cubicBezTo>
                    <a:pt x="3108" y="630"/>
                    <a:pt x="3152" y="719"/>
                    <a:pt x="3152" y="764"/>
                  </a:cubicBezTo>
                  <a:cubicBezTo>
                    <a:pt x="3152" y="2511"/>
                    <a:pt x="3152" y="2511"/>
                    <a:pt x="3152" y="2511"/>
                  </a:cubicBezTo>
                  <a:cubicBezTo>
                    <a:pt x="3152" y="2646"/>
                    <a:pt x="3019" y="2780"/>
                    <a:pt x="2886" y="2780"/>
                  </a:cubicBezTo>
                  <a:cubicBezTo>
                    <a:pt x="2841" y="2780"/>
                    <a:pt x="2841" y="2780"/>
                    <a:pt x="2841" y="2780"/>
                  </a:cubicBezTo>
                  <a:cubicBezTo>
                    <a:pt x="2886" y="2691"/>
                    <a:pt x="2886" y="2646"/>
                    <a:pt x="2886" y="2556"/>
                  </a:cubicBezTo>
                  <a:cubicBezTo>
                    <a:pt x="2886" y="809"/>
                    <a:pt x="2886" y="809"/>
                    <a:pt x="2886" y="809"/>
                  </a:cubicBezTo>
                  <a:cubicBezTo>
                    <a:pt x="2886" y="764"/>
                    <a:pt x="2886" y="674"/>
                    <a:pt x="2841" y="630"/>
                  </a:cubicBezTo>
                  <a:cubicBezTo>
                    <a:pt x="2220" y="2"/>
                    <a:pt x="2220" y="2"/>
                    <a:pt x="2220" y="2"/>
                  </a:cubicBezTo>
                  <a:cubicBezTo>
                    <a:pt x="2220" y="2"/>
                    <a:pt x="2220" y="2"/>
                    <a:pt x="2220" y="2"/>
                  </a:cubicBezTo>
                  <a:cubicBezTo>
                    <a:pt x="2264" y="2"/>
                    <a:pt x="2264" y="2"/>
                    <a:pt x="2264" y="2"/>
                  </a:cubicBezTo>
                  <a:cubicBezTo>
                    <a:pt x="2308" y="2"/>
                    <a:pt x="2308" y="2"/>
                    <a:pt x="2308" y="2"/>
                  </a:cubicBezTo>
                  <a:cubicBezTo>
                    <a:pt x="2397" y="2"/>
                    <a:pt x="2486" y="2"/>
                    <a:pt x="2619" y="137"/>
                  </a:cubicBezTo>
                  <a:cubicBezTo>
                    <a:pt x="3063" y="585"/>
                    <a:pt x="3063" y="585"/>
                    <a:pt x="3063" y="585"/>
                  </a:cubicBezTo>
                </a:path>
              </a:pathLst>
            </a:custGeom>
            <a:solidFill>
              <a:srgbClr val="000607"/>
            </a:solidFill>
            <a:ln>
              <a:noFill/>
            </a:ln>
          </p:spPr>
          <p:txBody>
            <a:bodyPr vert="horz" wrap="square" lIns="146263" tIns="73130" rIns="146263" bIns="73130" numCol="1" anchor="t" anchorCtr="0" compatLnSpc="1">
              <a:prstTxWarp prst="textNoShape">
                <a:avLst/>
              </a:prstTxWarp>
            </a:bodyPr>
            <a:lstStyle/>
            <a:p>
              <a:pPr defTabSz="1428783"/>
              <a:endParaRPr lang="en-US" sz="2823" dirty="0">
                <a:solidFill>
                  <a:srgbClr val="292929"/>
                </a:solidFill>
              </a:endParaRPr>
            </a:p>
          </p:txBody>
        </p:sp>
        <p:sp>
          <p:nvSpPr>
            <p:cNvPr id="5217" name="Analytics - blue"/>
            <p:cNvSpPr/>
            <p:nvPr/>
          </p:nvSpPr>
          <p:spPr bwMode="auto">
            <a:xfrm flipH="1" flipV="1">
              <a:off x="6378270" y="2570974"/>
              <a:ext cx="943888" cy="779498"/>
            </a:xfrm>
            <a:prstGeom prst="corner">
              <a:avLst>
                <a:gd name="adj1" fmla="val 46590"/>
                <a:gd name="adj2" fmla="val 102672"/>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22" name="Group 5221"/>
          <p:cNvGrpSpPr/>
          <p:nvPr/>
        </p:nvGrpSpPr>
        <p:grpSpPr>
          <a:xfrm>
            <a:off x="11309551" y="6394513"/>
            <a:ext cx="1187216" cy="903601"/>
            <a:chOff x="4318502" y="2570974"/>
            <a:chExt cx="1009185" cy="768100"/>
          </a:xfrm>
        </p:grpSpPr>
        <p:sp>
          <p:nvSpPr>
            <p:cNvPr id="5223" name="Freeform 25"/>
            <p:cNvSpPr>
              <a:spLocks noEditPoints="1"/>
            </p:cNvSpPr>
            <p:nvPr/>
          </p:nvSpPr>
          <p:spPr bwMode="black">
            <a:xfrm>
              <a:off x="4792024" y="2677907"/>
              <a:ext cx="348340" cy="348742"/>
            </a:xfrm>
            <a:custGeom>
              <a:avLst/>
              <a:gdLst>
                <a:gd name="T0" fmla="*/ 0 w 708"/>
                <a:gd name="T1" fmla="*/ 709 h 709"/>
                <a:gd name="T2" fmla="*/ 212 w 708"/>
                <a:gd name="T3" fmla="*/ 567 h 709"/>
                <a:gd name="T4" fmla="*/ 708 w 708"/>
                <a:gd name="T5" fmla="*/ 567 h 709"/>
                <a:gd name="T6" fmla="*/ 496 w 708"/>
                <a:gd name="T7" fmla="*/ 709 h 709"/>
                <a:gd name="T8" fmla="*/ 708 w 708"/>
                <a:gd name="T9" fmla="*/ 567 h 709"/>
                <a:gd name="T10" fmla="*/ 248 w 708"/>
                <a:gd name="T11" fmla="*/ 567 h 709"/>
                <a:gd name="T12" fmla="*/ 460 w 708"/>
                <a:gd name="T13" fmla="*/ 709 h 709"/>
                <a:gd name="T14" fmla="*/ 212 w 708"/>
                <a:gd name="T15" fmla="*/ 227 h 709"/>
                <a:gd name="T16" fmla="*/ 0 w 708"/>
                <a:gd name="T17" fmla="*/ 369 h 709"/>
                <a:gd name="T18" fmla="*/ 212 w 708"/>
                <a:gd name="T19" fmla="*/ 227 h 709"/>
                <a:gd name="T20" fmla="*/ 496 w 708"/>
                <a:gd name="T21" fmla="*/ 14 h 709"/>
                <a:gd name="T22" fmla="*/ 708 w 708"/>
                <a:gd name="T23" fmla="*/ 156 h 709"/>
                <a:gd name="T24" fmla="*/ 460 w 708"/>
                <a:gd name="T25" fmla="*/ 156 h 709"/>
                <a:gd name="T26" fmla="*/ 248 w 708"/>
                <a:gd name="T27" fmla="*/ 298 h 709"/>
                <a:gd name="T28" fmla="*/ 460 w 708"/>
                <a:gd name="T29" fmla="*/ 156 h 709"/>
                <a:gd name="T30" fmla="*/ 127 w 708"/>
                <a:gd name="T31" fmla="*/ 397 h 709"/>
                <a:gd name="T32" fmla="*/ 340 w 708"/>
                <a:gd name="T33" fmla="*/ 539 h 709"/>
                <a:gd name="T34" fmla="*/ 97 w 708"/>
                <a:gd name="T35" fmla="*/ 397 h 709"/>
                <a:gd name="T36" fmla="*/ 0 w 708"/>
                <a:gd name="T37" fmla="*/ 539 h 709"/>
                <a:gd name="T38" fmla="*/ 97 w 708"/>
                <a:gd name="T39" fmla="*/ 397 h 709"/>
                <a:gd name="T40" fmla="*/ 0 w 708"/>
                <a:gd name="T41" fmla="*/ 57 h 709"/>
                <a:gd name="T42" fmla="*/ 97 w 708"/>
                <a:gd name="T43" fmla="*/ 199 h 709"/>
                <a:gd name="T44" fmla="*/ 583 w 708"/>
                <a:gd name="T45" fmla="*/ 397 h 709"/>
                <a:gd name="T46" fmla="*/ 371 w 708"/>
                <a:gd name="T47" fmla="*/ 539 h 709"/>
                <a:gd name="T48" fmla="*/ 583 w 708"/>
                <a:gd name="T49" fmla="*/ 397 h 709"/>
                <a:gd name="T50" fmla="*/ 614 w 708"/>
                <a:gd name="T51" fmla="*/ 397 h 709"/>
                <a:gd name="T52" fmla="*/ 708 w 708"/>
                <a:gd name="T53" fmla="*/ 539 h 709"/>
                <a:gd name="T54" fmla="*/ 354 w 708"/>
                <a:gd name="T55" fmla="*/ 132 h 709"/>
                <a:gd name="T56" fmla="*/ 392 w 708"/>
                <a:gd name="T57" fmla="*/ 47 h 709"/>
                <a:gd name="T58" fmla="*/ 316 w 708"/>
                <a:gd name="T59" fmla="*/ 0 h 709"/>
                <a:gd name="T60" fmla="*/ 269 w 708"/>
                <a:gd name="T61" fmla="*/ 47 h 709"/>
                <a:gd name="T62" fmla="*/ 602 w 708"/>
                <a:gd name="T63" fmla="*/ 343 h 709"/>
                <a:gd name="T64" fmla="*/ 640 w 708"/>
                <a:gd name="T65" fmla="*/ 258 h 709"/>
                <a:gd name="T66" fmla="*/ 564 w 708"/>
                <a:gd name="T67" fmla="*/ 210 h 709"/>
                <a:gd name="T68" fmla="*/ 517 w 708"/>
                <a:gd name="T69" fmla="*/ 25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8" h="709">
                  <a:moveTo>
                    <a:pt x="212" y="709"/>
                  </a:moveTo>
                  <a:lnTo>
                    <a:pt x="0" y="709"/>
                  </a:lnTo>
                  <a:lnTo>
                    <a:pt x="0" y="567"/>
                  </a:lnTo>
                  <a:lnTo>
                    <a:pt x="212" y="567"/>
                  </a:lnTo>
                  <a:lnTo>
                    <a:pt x="212" y="709"/>
                  </a:lnTo>
                  <a:close/>
                  <a:moveTo>
                    <a:pt x="708" y="567"/>
                  </a:moveTo>
                  <a:lnTo>
                    <a:pt x="496" y="567"/>
                  </a:lnTo>
                  <a:lnTo>
                    <a:pt x="496" y="709"/>
                  </a:lnTo>
                  <a:lnTo>
                    <a:pt x="708" y="709"/>
                  </a:lnTo>
                  <a:lnTo>
                    <a:pt x="708" y="567"/>
                  </a:lnTo>
                  <a:close/>
                  <a:moveTo>
                    <a:pt x="460" y="567"/>
                  </a:moveTo>
                  <a:lnTo>
                    <a:pt x="248" y="567"/>
                  </a:lnTo>
                  <a:lnTo>
                    <a:pt x="248" y="709"/>
                  </a:lnTo>
                  <a:lnTo>
                    <a:pt x="460" y="709"/>
                  </a:lnTo>
                  <a:lnTo>
                    <a:pt x="460" y="567"/>
                  </a:lnTo>
                  <a:close/>
                  <a:moveTo>
                    <a:pt x="212" y="227"/>
                  </a:moveTo>
                  <a:lnTo>
                    <a:pt x="0" y="227"/>
                  </a:lnTo>
                  <a:lnTo>
                    <a:pt x="0" y="369"/>
                  </a:lnTo>
                  <a:lnTo>
                    <a:pt x="212" y="369"/>
                  </a:lnTo>
                  <a:lnTo>
                    <a:pt x="212" y="227"/>
                  </a:lnTo>
                  <a:close/>
                  <a:moveTo>
                    <a:pt x="708" y="14"/>
                  </a:moveTo>
                  <a:lnTo>
                    <a:pt x="496" y="14"/>
                  </a:lnTo>
                  <a:lnTo>
                    <a:pt x="496" y="156"/>
                  </a:lnTo>
                  <a:lnTo>
                    <a:pt x="708" y="156"/>
                  </a:lnTo>
                  <a:lnTo>
                    <a:pt x="708" y="14"/>
                  </a:lnTo>
                  <a:close/>
                  <a:moveTo>
                    <a:pt x="460" y="156"/>
                  </a:moveTo>
                  <a:lnTo>
                    <a:pt x="248" y="156"/>
                  </a:lnTo>
                  <a:lnTo>
                    <a:pt x="248" y="298"/>
                  </a:lnTo>
                  <a:lnTo>
                    <a:pt x="460" y="298"/>
                  </a:lnTo>
                  <a:lnTo>
                    <a:pt x="460" y="156"/>
                  </a:lnTo>
                  <a:close/>
                  <a:moveTo>
                    <a:pt x="340" y="397"/>
                  </a:moveTo>
                  <a:lnTo>
                    <a:pt x="127" y="397"/>
                  </a:lnTo>
                  <a:lnTo>
                    <a:pt x="127" y="539"/>
                  </a:lnTo>
                  <a:lnTo>
                    <a:pt x="340" y="539"/>
                  </a:lnTo>
                  <a:lnTo>
                    <a:pt x="340" y="397"/>
                  </a:lnTo>
                  <a:close/>
                  <a:moveTo>
                    <a:pt x="97" y="397"/>
                  </a:moveTo>
                  <a:lnTo>
                    <a:pt x="0" y="397"/>
                  </a:lnTo>
                  <a:lnTo>
                    <a:pt x="0" y="539"/>
                  </a:lnTo>
                  <a:lnTo>
                    <a:pt x="97" y="539"/>
                  </a:lnTo>
                  <a:lnTo>
                    <a:pt x="97" y="397"/>
                  </a:lnTo>
                  <a:close/>
                  <a:moveTo>
                    <a:pt x="97" y="57"/>
                  </a:moveTo>
                  <a:lnTo>
                    <a:pt x="0" y="57"/>
                  </a:lnTo>
                  <a:lnTo>
                    <a:pt x="0" y="199"/>
                  </a:lnTo>
                  <a:lnTo>
                    <a:pt x="97" y="199"/>
                  </a:lnTo>
                  <a:lnTo>
                    <a:pt x="97" y="57"/>
                  </a:lnTo>
                  <a:close/>
                  <a:moveTo>
                    <a:pt x="583" y="397"/>
                  </a:moveTo>
                  <a:lnTo>
                    <a:pt x="371" y="397"/>
                  </a:lnTo>
                  <a:lnTo>
                    <a:pt x="371" y="539"/>
                  </a:lnTo>
                  <a:lnTo>
                    <a:pt x="583" y="539"/>
                  </a:lnTo>
                  <a:lnTo>
                    <a:pt x="583" y="397"/>
                  </a:lnTo>
                  <a:close/>
                  <a:moveTo>
                    <a:pt x="708" y="397"/>
                  </a:moveTo>
                  <a:lnTo>
                    <a:pt x="614" y="397"/>
                  </a:lnTo>
                  <a:lnTo>
                    <a:pt x="614" y="539"/>
                  </a:lnTo>
                  <a:lnTo>
                    <a:pt x="708" y="539"/>
                  </a:lnTo>
                  <a:lnTo>
                    <a:pt x="708" y="397"/>
                  </a:lnTo>
                  <a:close/>
                  <a:moveTo>
                    <a:pt x="354" y="132"/>
                  </a:moveTo>
                  <a:lnTo>
                    <a:pt x="439" y="47"/>
                  </a:lnTo>
                  <a:lnTo>
                    <a:pt x="392" y="47"/>
                  </a:lnTo>
                  <a:lnTo>
                    <a:pt x="392" y="0"/>
                  </a:lnTo>
                  <a:lnTo>
                    <a:pt x="316" y="0"/>
                  </a:lnTo>
                  <a:lnTo>
                    <a:pt x="316" y="47"/>
                  </a:lnTo>
                  <a:lnTo>
                    <a:pt x="269" y="47"/>
                  </a:lnTo>
                  <a:lnTo>
                    <a:pt x="354" y="132"/>
                  </a:lnTo>
                  <a:close/>
                  <a:moveTo>
                    <a:pt x="602" y="343"/>
                  </a:moveTo>
                  <a:lnTo>
                    <a:pt x="687" y="258"/>
                  </a:lnTo>
                  <a:lnTo>
                    <a:pt x="640" y="258"/>
                  </a:lnTo>
                  <a:lnTo>
                    <a:pt x="640" y="210"/>
                  </a:lnTo>
                  <a:lnTo>
                    <a:pt x="564" y="210"/>
                  </a:lnTo>
                  <a:lnTo>
                    <a:pt x="564" y="258"/>
                  </a:lnTo>
                  <a:lnTo>
                    <a:pt x="517" y="258"/>
                  </a:lnTo>
                  <a:lnTo>
                    <a:pt x="602" y="343"/>
                  </a:lnTo>
                  <a:close/>
                </a:path>
              </a:pathLst>
            </a:custGeom>
            <a:solidFill>
              <a:srgbClr val="0006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824" tIns="48413" rIns="96824" bIns="48413" numCol="1" anchor="t" anchorCtr="0" compatLnSpc="1">
              <a:prstTxWarp prst="textNoShape">
                <a:avLst/>
              </a:prstTxWarp>
            </a:bodyPr>
            <a:lstStyle/>
            <a:p>
              <a:endParaRPr lang="en-US" sz="1882">
                <a:solidFill>
                  <a:srgbClr val="505050"/>
                </a:solidFill>
              </a:endParaRPr>
            </a:p>
          </p:txBody>
        </p:sp>
        <p:sp>
          <p:nvSpPr>
            <p:cNvPr id="5224" name="L-Shape 5223"/>
            <p:cNvSpPr/>
            <p:nvPr/>
          </p:nvSpPr>
          <p:spPr bwMode="auto">
            <a:xfrm flipH="1" flipV="1">
              <a:off x="4318502" y="2570974"/>
              <a:ext cx="1009185" cy="768100"/>
            </a:xfrm>
            <a:prstGeom prst="corner">
              <a:avLst>
                <a:gd name="adj1" fmla="val 38444"/>
                <a:gd name="adj2" fmla="val 98307"/>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25" name="Group 5224"/>
          <p:cNvGrpSpPr/>
          <p:nvPr/>
        </p:nvGrpSpPr>
        <p:grpSpPr>
          <a:xfrm>
            <a:off x="11936741" y="4446018"/>
            <a:ext cx="1140845" cy="971649"/>
            <a:chOff x="5570345" y="1650280"/>
            <a:chExt cx="969768" cy="825944"/>
          </a:xfrm>
        </p:grpSpPr>
        <p:pic>
          <p:nvPicPr>
            <p:cNvPr id="5226" name="Picture 5225"/>
            <p:cNvPicPr>
              <a:picLocks noChangeAspect="1"/>
            </p:cNvPicPr>
            <p:nvPr/>
          </p:nvPicPr>
          <p:blipFill>
            <a:blip r:embed="rId6">
              <a:lum bright="-100000"/>
            </a:blip>
            <a:stretch>
              <a:fillRect/>
            </a:stretch>
          </p:blipFill>
          <p:spPr>
            <a:xfrm>
              <a:off x="5787264" y="1713397"/>
              <a:ext cx="384545" cy="435206"/>
            </a:xfrm>
            <a:prstGeom prst="rect">
              <a:avLst/>
            </a:prstGeom>
          </p:spPr>
        </p:pic>
        <p:sp>
          <p:nvSpPr>
            <p:cNvPr id="5227" name="L-Shape 5226"/>
            <p:cNvSpPr/>
            <p:nvPr/>
          </p:nvSpPr>
          <p:spPr bwMode="auto">
            <a:xfrm flipV="1">
              <a:off x="5570345" y="1650280"/>
              <a:ext cx="969768" cy="825944"/>
            </a:xfrm>
            <a:prstGeom prst="corner">
              <a:avLst>
                <a:gd name="adj1" fmla="val 50745"/>
                <a:gd name="adj2" fmla="val 100563"/>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28" name="Group 5227"/>
          <p:cNvGrpSpPr/>
          <p:nvPr/>
        </p:nvGrpSpPr>
        <p:grpSpPr>
          <a:xfrm>
            <a:off x="13084796" y="4453708"/>
            <a:ext cx="985385" cy="971649"/>
            <a:chOff x="6484538" y="1650280"/>
            <a:chExt cx="837620" cy="825944"/>
          </a:xfrm>
        </p:grpSpPr>
        <p:sp>
          <p:nvSpPr>
            <p:cNvPr id="5229" name="Freeform 25"/>
            <p:cNvSpPr>
              <a:spLocks noEditPoints="1"/>
            </p:cNvSpPr>
            <p:nvPr/>
          </p:nvSpPr>
          <p:spPr bwMode="black">
            <a:xfrm flipH="1">
              <a:off x="6783102" y="1697528"/>
              <a:ext cx="432290" cy="432464"/>
            </a:xfrm>
            <a:custGeom>
              <a:avLst/>
              <a:gdLst>
                <a:gd name="T0" fmla="*/ 50 w 150"/>
                <a:gd name="T1" fmla="*/ 75 h 150"/>
                <a:gd name="T2" fmla="*/ 90 w 150"/>
                <a:gd name="T3" fmla="*/ 45 h 150"/>
                <a:gd name="T4" fmla="*/ 90 w 150"/>
                <a:gd name="T5" fmla="*/ 105 h 150"/>
                <a:gd name="T6" fmla="*/ 50 w 150"/>
                <a:gd name="T7" fmla="*/ 75 h 150"/>
                <a:gd name="T8" fmla="*/ 75 w 150"/>
                <a:gd name="T9" fmla="*/ 140 h 150"/>
                <a:gd name="T10" fmla="*/ 10 w 150"/>
                <a:gd name="T11" fmla="*/ 75 h 150"/>
                <a:gd name="T12" fmla="*/ 75 w 150"/>
                <a:gd name="T13" fmla="*/ 10 h 150"/>
                <a:gd name="T14" fmla="*/ 140 w 150"/>
                <a:gd name="T15" fmla="*/ 75 h 150"/>
                <a:gd name="T16" fmla="*/ 75 w 150"/>
                <a:gd name="T17" fmla="*/ 140 h 150"/>
                <a:gd name="T18" fmla="*/ 75 w 150"/>
                <a:gd name="T19" fmla="*/ 150 h 150"/>
                <a:gd name="T20" fmla="*/ 150 w 150"/>
                <a:gd name="T21" fmla="*/ 75 h 150"/>
                <a:gd name="T22" fmla="*/ 75 w 150"/>
                <a:gd name="T23" fmla="*/ 0 h 150"/>
                <a:gd name="T24" fmla="*/ 0 w 150"/>
                <a:gd name="T25" fmla="*/ 75 h 150"/>
                <a:gd name="T26" fmla="*/ 75 w 150"/>
                <a:gd name="T27"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150">
                  <a:moveTo>
                    <a:pt x="50" y="75"/>
                  </a:moveTo>
                  <a:cubicBezTo>
                    <a:pt x="90" y="45"/>
                    <a:pt x="90" y="45"/>
                    <a:pt x="90" y="45"/>
                  </a:cubicBezTo>
                  <a:cubicBezTo>
                    <a:pt x="90" y="105"/>
                    <a:pt x="90" y="105"/>
                    <a:pt x="90" y="105"/>
                  </a:cubicBezTo>
                  <a:lnTo>
                    <a:pt x="50" y="75"/>
                  </a:lnTo>
                  <a:close/>
                  <a:moveTo>
                    <a:pt x="75" y="140"/>
                  </a:moveTo>
                  <a:cubicBezTo>
                    <a:pt x="39" y="140"/>
                    <a:pt x="10" y="111"/>
                    <a:pt x="10" y="75"/>
                  </a:cubicBezTo>
                  <a:cubicBezTo>
                    <a:pt x="10" y="39"/>
                    <a:pt x="39" y="10"/>
                    <a:pt x="75" y="10"/>
                  </a:cubicBezTo>
                  <a:cubicBezTo>
                    <a:pt x="111" y="10"/>
                    <a:pt x="140" y="39"/>
                    <a:pt x="140" y="75"/>
                  </a:cubicBezTo>
                  <a:cubicBezTo>
                    <a:pt x="140" y="111"/>
                    <a:pt x="111" y="140"/>
                    <a:pt x="75" y="140"/>
                  </a:cubicBezTo>
                  <a:moveTo>
                    <a:pt x="75" y="150"/>
                  </a:moveTo>
                  <a:cubicBezTo>
                    <a:pt x="116" y="150"/>
                    <a:pt x="150" y="116"/>
                    <a:pt x="150" y="75"/>
                  </a:cubicBezTo>
                  <a:cubicBezTo>
                    <a:pt x="150" y="34"/>
                    <a:pt x="116" y="0"/>
                    <a:pt x="75" y="0"/>
                  </a:cubicBezTo>
                  <a:cubicBezTo>
                    <a:pt x="34" y="0"/>
                    <a:pt x="0" y="34"/>
                    <a:pt x="0" y="75"/>
                  </a:cubicBezTo>
                  <a:cubicBezTo>
                    <a:pt x="0" y="116"/>
                    <a:pt x="34" y="150"/>
                    <a:pt x="75" y="150"/>
                  </a:cubicBezTo>
                </a:path>
              </a:pathLst>
            </a:custGeom>
            <a:solidFill>
              <a:srgbClr val="0006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50" tIns="53776" rIns="107550" bIns="53776" numCol="1" anchor="t" anchorCtr="0" compatLnSpc="1">
              <a:prstTxWarp prst="textNoShape">
                <a:avLst/>
              </a:prstTxWarp>
            </a:bodyPr>
            <a:lstStyle/>
            <a:p>
              <a:pPr defTabSz="1075447"/>
              <a:endParaRPr lang="en-US" sz="2353" dirty="0">
                <a:solidFill>
                  <a:srgbClr val="000000"/>
                </a:solidFill>
              </a:endParaRPr>
            </a:p>
          </p:txBody>
        </p:sp>
        <p:sp>
          <p:nvSpPr>
            <p:cNvPr id="5230" name="L-Shape 5229"/>
            <p:cNvSpPr/>
            <p:nvPr/>
          </p:nvSpPr>
          <p:spPr bwMode="auto">
            <a:xfrm flipH="1">
              <a:off x="6484538" y="1650280"/>
              <a:ext cx="837620" cy="825944"/>
            </a:xfrm>
            <a:prstGeom prst="corner">
              <a:avLst>
                <a:gd name="adj1" fmla="val 38444"/>
                <a:gd name="adj2" fmla="val 82531"/>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31" name="Group 5230"/>
          <p:cNvGrpSpPr/>
          <p:nvPr/>
        </p:nvGrpSpPr>
        <p:grpSpPr>
          <a:xfrm>
            <a:off x="10716944" y="5567847"/>
            <a:ext cx="1012748" cy="971649"/>
            <a:chOff x="2677477" y="3725742"/>
            <a:chExt cx="860880" cy="825944"/>
          </a:xfrm>
        </p:grpSpPr>
        <p:sp>
          <p:nvSpPr>
            <p:cNvPr id="5232" name="Freeform 30"/>
            <p:cNvSpPr>
              <a:spLocks noEditPoints="1"/>
            </p:cNvSpPr>
            <p:nvPr/>
          </p:nvSpPr>
          <p:spPr bwMode="auto">
            <a:xfrm flipH="1">
              <a:off x="2944595" y="3819109"/>
              <a:ext cx="274268" cy="303268"/>
            </a:xfrm>
            <a:custGeom>
              <a:avLst/>
              <a:gdLst>
                <a:gd name="T0" fmla="*/ 148 w 148"/>
                <a:gd name="T1" fmla="*/ 39 h 164"/>
                <a:gd name="T2" fmla="*/ 148 w 148"/>
                <a:gd name="T3" fmla="*/ 138 h 164"/>
                <a:gd name="T4" fmla="*/ 148 w 148"/>
                <a:gd name="T5" fmla="*/ 138 h 164"/>
                <a:gd name="T6" fmla="*/ 74 w 148"/>
                <a:gd name="T7" fmla="*/ 164 h 164"/>
                <a:gd name="T8" fmla="*/ 0 w 148"/>
                <a:gd name="T9" fmla="*/ 138 h 164"/>
                <a:gd name="T10" fmla="*/ 0 w 148"/>
                <a:gd name="T11" fmla="*/ 138 h 164"/>
                <a:gd name="T12" fmla="*/ 0 w 148"/>
                <a:gd name="T13" fmla="*/ 138 h 164"/>
                <a:gd name="T14" fmla="*/ 0 w 148"/>
                <a:gd name="T15" fmla="*/ 136 h 164"/>
                <a:gd name="T16" fmla="*/ 0 w 148"/>
                <a:gd name="T17" fmla="*/ 135 h 164"/>
                <a:gd name="T18" fmla="*/ 0 w 148"/>
                <a:gd name="T19" fmla="*/ 40 h 164"/>
                <a:gd name="T20" fmla="*/ 74 w 148"/>
                <a:gd name="T21" fmla="*/ 60 h 164"/>
                <a:gd name="T22" fmla="*/ 148 w 148"/>
                <a:gd name="T23" fmla="*/ 39 h 164"/>
                <a:gd name="T24" fmla="*/ 74 w 148"/>
                <a:gd name="T25" fmla="*/ 55 h 164"/>
                <a:gd name="T26" fmla="*/ 148 w 148"/>
                <a:gd name="T27" fmla="*/ 28 h 164"/>
                <a:gd name="T28" fmla="*/ 74 w 148"/>
                <a:gd name="T29" fmla="*/ 0 h 164"/>
                <a:gd name="T30" fmla="*/ 0 w 148"/>
                <a:gd name="T31" fmla="*/ 28 h 164"/>
                <a:gd name="T32" fmla="*/ 74 w 148"/>
                <a:gd name="T33" fmla="*/ 5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64">
                  <a:moveTo>
                    <a:pt x="148" y="39"/>
                  </a:moveTo>
                  <a:cubicBezTo>
                    <a:pt x="148" y="138"/>
                    <a:pt x="148" y="138"/>
                    <a:pt x="148" y="138"/>
                  </a:cubicBezTo>
                  <a:cubicBezTo>
                    <a:pt x="148" y="138"/>
                    <a:pt x="148" y="138"/>
                    <a:pt x="148" y="138"/>
                  </a:cubicBezTo>
                  <a:cubicBezTo>
                    <a:pt x="145" y="153"/>
                    <a:pt x="113" y="164"/>
                    <a:pt x="74" y="164"/>
                  </a:cubicBezTo>
                  <a:cubicBezTo>
                    <a:pt x="35" y="164"/>
                    <a:pt x="3" y="153"/>
                    <a:pt x="0" y="138"/>
                  </a:cubicBezTo>
                  <a:cubicBezTo>
                    <a:pt x="0" y="138"/>
                    <a:pt x="0" y="138"/>
                    <a:pt x="0" y="138"/>
                  </a:cubicBezTo>
                  <a:cubicBezTo>
                    <a:pt x="0" y="138"/>
                    <a:pt x="0" y="138"/>
                    <a:pt x="0" y="138"/>
                  </a:cubicBezTo>
                  <a:cubicBezTo>
                    <a:pt x="0" y="137"/>
                    <a:pt x="0" y="137"/>
                    <a:pt x="0" y="136"/>
                  </a:cubicBezTo>
                  <a:cubicBezTo>
                    <a:pt x="0" y="136"/>
                    <a:pt x="0" y="136"/>
                    <a:pt x="0" y="135"/>
                  </a:cubicBezTo>
                  <a:cubicBezTo>
                    <a:pt x="0" y="40"/>
                    <a:pt x="0" y="40"/>
                    <a:pt x="0" y="40"/>
                  </a:cubicBezTo>
                  <a:cubicBezTo>
                    <a:pt x="12" y="53"/>
                    <a:pt x="44" y="60"/>
                    <a:pt x="74" y="60"/>
                  </a:cubicBezTo>
                  <a:cubicBezTo>
                    <a:pt x="104" y="60"/>
                    <a:pt x="136" y="53"/>
                    <a:pt x="148" y="39"/>
                  </a:cubicBezTo>
                  <a:close/>
                  <a:moveTo>
                    <a:pt x="74" y="55"/>
                  </a:moveTo>
                  <a:cubicBezTo>
                    <a:pt x="115" y="55"/>
                    <a:pt x="148" y="43"/>
                    <a:pt x="148" y="28"/>
                  </a:cubicBezTo>
                  <a:cubicBezTo>
                    <a:pt x="148" y="13"/>
                    <a:pt x="115" y="0"/>
                    <a:pt x="74" y="0"/>
                  </a:cubicBezTo>
                  <a:cubicBezTo>
                    <a:pt x="33" y="0"/>
                    <a:pt x="0" y="13"/>
                    <a:pt x="0" y="28"/>
                  </a:cubicBezTo>
                  <a:cubicBezTo>
                    <a:pt x="0" y="43"/>
                    <a:pt x="33" y="55"/>
                    <a:pt x="74" y="55"/>
                  </a:cubicBezTo>
                  <a:close/>
                </a:path>
              </a:pathLst>
            </a:custGeom>
            <a:solidFill>
              <a:srgbClr val="000607"/>
            </a:solidFill>
            <a:ln>
              <a:noFill/>
            </a:ln>
            <a:extLst/>
          </p:spPr>
          <p:txBody>
            <a:bodyPr vert="horz" wrap="square" lIns="107571" tIns="53785" rIns="107571" bIns="53785" numCol="1" anchor="t" anchorCtr="0" compatLnSpc="1">
              <a:prstTxWarp prst="textNoShape">
                <a:avLst/>
              </a:prstTxWarp>
            </a:bodyPr>
            <a:lstStyle/>
            <a:p>
              <a:endParaRPr lang="en-US" sz="2353">
                <a:solidFill>
                  <a:srgbClr val="505050"/>
                </a:solidFill>
              </a:endParaRPr>
            </a:p>
          </p:txBody>
        </p:sp>
        <p:sp>
          <p:nvSpPr>
            <p:cNvPr id="5233" name="L-Shape 5232"/>
            <p:cNvSpPr/>
            <p:nvPr/>
          </p:nvSpPr>
          <p:spPr bwMode="auto">
            <a:xfrm>
              <a:off x="2677477" y="3725742"/>
              <a:ext cx="860880" cy="825944"/>
            </a:xfrm>
            <a:prstGeom prst="corner">
              <a:avLst>
                <a:gd name="adj1" fmla="val 38444"/>
                <a:gd name="adj2" fmla="val 76380"/>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34" name="Group 5233"/>
          <p:cNvGrpSpPr/>
          <p:nvPr/>
        </p:nvGrpSpPr>
        <p:grpSpPr>
          <a:xfrm>
            <a:off x="11874716" y="6491874"/>
            <a:ext cx="1198189" cy="971649"/>
            <a:chOff x="3405639" y="3725742"/>
            <a:chExt cx="1018513" cy="825944"/>
          </a:xfrm>
        </p:grpSpPr>
        <p:pic>
          <p:nvPicPr>
            <p:cNvPr id="5235" name="Picture 3" descr="C:\Users\Jonahs\Dropbox\Projects SCOTT\MEET Windows Azure\source\Background\tile-icon-bigdata.png"/>
            <p:cNvPicPr>
              <a:picLocks noChangeAspect="1" noChangeArrowheads="1"/>
            </p:cNvPicPr>
            <p:nvPr/>
          </p:nvPicPr>
          <p:blipFill>
            <a:blip r:embed="rId24">
              <a:extLst>
                <a:ext uri="{BEBA8EAE-BF5A-486C-A8C5-ECC9F3942E4B}">
                  <a14:imgProps xmlns:a14="http://schemas.microsoft.com/office/drawing/2010/main">
                    <a14:imgLayer r:embed="rId2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818100" y="3755319"/>
              <a:ext cx="434709" cy="430848"/>
            </a:xfrm>
            <a:prstGeom prst="rect">
              <a:avLst/>
            </a:prstGeom>
            <a:noFill/>
            <a:extLst>
              <a:ext uri="{909E8E84-426E-40DD-AFC4-6F175D3DCCD1}">
                <a14:hiddenFill xmlns:a14="http://schemas.microsoft.com/office/drawing/2010/main">
                  <a:solidFill>
                    <a:srgbClr val="FFFFFF"/>
                  </a:solidFill>
                </a14:hiddenFill>
              </a:ext>
            </a:extLst>
          </p:spPr>
        </p:pic>
        <p:sp>
          <p:nvSpPr>
            <p:cNvPr id="5236" name="L-Shape 5235"/>
            <p:cNvSpPr/>
            <p:nvPr/>
          </p:nvSpPr>
          <p:spPr bwMode="auto">
            <a:xfrm flipH="1" flipV="1">
              <a:off x="3405639" y="3725742"/>
              <a:ext cx="1018513" cy="825944"/>
            </a:xfrm>
            <a:prstGeom prst="corner">
              <a:avLst>
                <a:gd name="adj1" fmla="val 49207"/>
                <a:gd name="adj2" fmla="val 94621"/>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37" name="Group 5236"/>
          <p:cNvGrpSpPr/>
          <p:nvPr/>
        </p:nvGrpSpPr>
        <p:grpSpPr>
          <a:xfrm>
            <a:off x="10959042" y="6660943"/>
            <a:ext cx="1012748" cy="965130"/>
            <a:chOff x="4616402" y="3728513"/>
            <a:chExt cx="860880" cy="820402"/>
          </a:xfrm>
        </p:grpSpPr>
        <p:pic>
          <p:nvPicPr>
            <p:cNvPr id="5238" name="Picture 2" descr="C:\Users\Jonahs\Dropbox\Projects SCOTT\MEET Windows Azure\source\Background\tile-icon-storage.png"/>
            <p:cNvPicPr>
              <a:picLocks noChangeAspect="1" noChangeArrowheads="1"/>
            </p:cNvPicPr>
            <p:nvPr/>
          </p:nvPicPr>
          <p:blipFill>
            <a:blip r:embed="rId26" cstate="print">
              <a:extLst>
                <a:ext uri="{BEBA8EAE-BF5A-486C-A8C5-ECC9F3942E4B}">
                  <a14:imgProps xmlns:a14="http://schemas.microsoft.com/office/drawing/2010/main">
                    <a14:imgLayer r:embed="rId2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745698" y="3765695"/>
              <a:ext cx="410039" cy="410097"/>
            </a:xfrm>
            <a:prstGeom prst="rect">
              <a:avLst/>
            </a:prstGeom>
            <a:noFill/>
            <a:extLst>
              <a:ext uri="{909E8E84-426E-40DD-AFC4-6F175D3DCCD1}">
                <a14:hiddenFill xmlns:a14="http://schemas.microsoft.com/office/drawing/2010/main">
                  <a:solidFill>
                    <a:srgbClr val="FFFFFF"/>
                  </a:solidFill>
                </a14:hiddenFill>
              </a:ext>
            </a:extLst>
          </p:spPr>
        </p:pic>
        <p:sp>
          <p:nvSpPr>
            <p:cNvPr id="5239" name="L-Shape 5238"/>
            <p:cNvSpPr/>
            <p:nvPr/>
          </p:nvSpPr>
          <p:spPr bwMode="auto">
            <a:xfrm>
              <a:off x="4616402" y="3728513"/>
              <a:ext cx="860880" cy="820402"/>
            </a:xfrm>
            <a:prstGeom prst="corner">
              <a:avLst>
                <a:gd name="adj1" fmla="val 38444"/>
                <a:gd name="adj2" fmla="val 79712"/>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40" name="Group 5239"/>
          <p:cNvGrpSpPr/>
          <p:nvPr/>
        </p:nvGrpSpPr>
        <p:grpSpPr>
          <a:xfrm>
            <a:off x="11584140" y="5226921"/>
            <a:ext cx="1012748" cy="968139"/>
            <a:chOff x="5424327" y="3725955"/>
            <a:chExt cx="860880" cy="822960"/>
          </a:xfrm>
        </p:grpSpPr>
        <p:pic>
          <p:nvPicPr>
            <p:cNvPr id="5241" name="Picture 5240"/>
            <p:cNvPicPr>
              <a:picLocks noChangeAspect="1"/>
            </p:cNvPicPr>
            <p:nvPr/>
          </p:nvPicPr>
          <p:blipFill>
            <a:blip r:embed="rId28" cstate="print">
              <a:extLst>
                <a:ext uri="{BEBA8EAE-BF5A-486C-A8C5-ECC9F3942E4B}">
                  <a14:imgProps xmlns:a14="http://schemas.microsoft.com/office/drawing/2010/main">
                    <a14:imgLayer r:embed="rId2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71525" y="3792695"/>
              <a:ext cx="393037" cy="356096"/>
            </a:xfrm>
            <a:prstGeom prst="rect">
              <a:avLst/>
            </a:prstGeom>
          </p:spPr>
        </p:pic>
        <p:sp>
          <p:nvSpPr>
            <p:cNvPr id="5242" name="L-Shape 5241"/>
            <p:cNvSpPr/>
            <p:nvPr/>
          </p:nvSpPr>
          <p:spPr bwMode="auto">
            <a:xfrm flipH="1" flipV="1">
              <a:off x="5424327" y="3725955"/>
              <a:ext cx="860880" cy="822960"/>
            </a:xfrm>
            <a:prstGeom prst="corner">
              <a:avLst>
                <a:gd name="adj1" fmla="val 44546"/>
                <a:gd name="adj2" fmla="val 73388"/>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sp>
        <p:nvSpPr>
          <p:cNvPr id="2572" name="Freeform 30"/>
          <p:cNvSpPr>
            <a:spLocks noEditPoints="1"/>
          </p:cNvSpPr>
          <p:nvPr/>
        </p:nvSpPr>
        <p:spPr bwMode="auto">
          <a:xfrm flipH="1">
            <a:off x="3464053" y="4493424"/>
            <a:ext cx="322652" cy="356768"/>
          </a:xfrm>
          <a:custGeom>
            <a:avLst/>
            <a:gdLst>
              <a:gd name="T0" fmla="*/ 148 w 148"/>
              <a:gd name="T1" fmla="*/ 39 h 164"/>
              <a:gd name="T2" fmla="*/ 148 w 148"/>
              <a:gd name="T3" fmla="*/ 138 h 164"/>
              <a:gd name="T4" fmla="*/ 148 w 148"/>
              <a:gd name="T5" fmla="*/ 138 h 164"/>
              <a:gd name="T6" fmla="*/ 74 w 148"/>
              <a:gd name="T7" fmla="*/ 164 h 164"/>
              <a:gd name="T8" fmla="*/ 0 w 148"/>
              <a:gd name="T9" fmla="*/ 138 h 164"/>
              <a:gd name="T10" fmla="*/ 0 w 148"/>
              <a:gd name="T11" fmla="*/ 138 h 164"/>
              <a:gd name="T12" fmla="*/ 0 w 148"/>
              <a:gd name="T13" fmla="*/ 138 h 164"/>
              <a:gd name="T14" fmla="*/ 0 w 148"/>
              <a:gd name="T15" fmla="*/ 136 h 164"/>
              <a:gd name="T16" fmla="*/ 0 w 148"/>
              <a:gd name="T17" fmla="*/ 135 h 164"/>
              <a:gd name="T18" fmla="*/ 0 w 148"/>
              <a:gd name="T19" fmla="*/ 40 h 164"/>
              <a:gd name="T20" fmla="*/ 74 w 148"/>
              <a:gd name="T21" fmla="*/ 60 h 164"/>
              <a:gd name="T22" fmla="*/ 148 w 148"/>
              <a:gd name="T23" fmla="*/ 39 h 164"/>
              <a:gd name="T24" fmla="*/ 74 w 148"/>
              <a:gd name="T25" fmla="*/ 55 h 164"/>
              <a:gd name="T26" fmla="*/ 148 w 148"/>
              <a:gd name="T27" fmla="*/ 28 h 164"/>
              <a:gd name="T28" fmla="*/ 74 w 148"/>
              <a:gd name="T29" fmla="*/ 0 h 164"/>
              <a:gd name="T30" fmla="*/ 0 w 148"/>
              <a:gd name="T31" fmla="*/ 28 h 164"/>
              <a:gd name="T32" fmla="*/ 74 w 148"/>
              <a:gd name="T33" fmla="*/ 5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64">
                <a:moveTo>
                  <a:pt x="148" y="39"/>
                </a:moveTo>
                <a:cubicBezTo>
                  <a:pt x="148" y="138"/>
                  <a:pt x="148" y="138"/>
                  <a:pt x="148" y="138"/>
                </a:cubicBezTo>
                <a:cubicBezTo>
                  <a:pt x="148" y="138"/>
                  <a:pt x="148" y="138"/>
                  <a:pt x="148" y="138"/>
                </a:cubicBezTo>
                <a:cubicBezTo>
                  <a:pt x="145" y="153"/>
                  <a:pt x="113" y="164"/>
                  <a:pt x="74" y="164"/>
                </a:cubicBezTo>
                <a:cubicBezTo>
                  <a:pt x="35" y="164"/>
                  <a:pt x="3" y="153"/>
                  <a:pt x="0" y="138"/>
                </a:cubicBezTo>
                <a:cubicBezTo>
                  <a:pt x="0" y="138"/>
                  <a:pt x="0" y="138"/>
                  <a:pt x="0" y="138"/>
                </a:cubicBezTo>
                <a:cubicBezTo>
                  <a:pt x="0" y="138"/>
                  <a:pt x="0" y="138"/>
                  <a:pt x="0" y="138"/>
                </a:cubicBezTo>
                <a:cubicBezTo>
                  <a:pt x="0" y="137"/>
                  <a:pt x="0" y="137"/>
                  <a:pt x="0" y="136"/>
                </a:cubicBezTo>
                <a:cubicBezTo>
                  <a:pt x="0" y="136"/>
                  <a:pt x="0" y="136"/>
                  <a:pt x="0" y="135"/>
                </a:cubicBezTo>
                <a:cubicBezTo>
                  <a:pt x="0" y="40"/>
                  <a:pt x="0" y="40"/>
                  <a:pt x="0" y="40"/>
                </a:cubicBezTo>
                <a:cubicBezTo>
                  <a:pt x="12" y="53"/>
                  <a:pt x="44" y="60"/>
                  <a:pt x="74" y="60"/>
                </a:cubicBezTo>
                <a:cubicBezTo>
                  <a:pt x="104" y="60"/>
                  <a:pt x="136" y="53"/>
                  <a:pt x="148" y="39"/>
                </a:cubicBezTo>
                <a:close/>
                <a:moveTo>
                  <a:pt x="74" y="55"/>
                </a:moveTo>
                <a:cubicBezTo>
                  <a:pt x="115" y="55"/>
                  <a:pt x="148" y="43"/>
                  <a:pt x="148" y="28"/>
                </a:cubicBezTo>
                <a:cubicBezTo>
                  <a:pt x="148" y="13"/>
                  <a:pt x="115" y="0"/>
                  <a:pt x="74" y="0"/>
                </a:cubicBezTo>
                <a:cubicBezTo>
                  <a:pt x="33" y="0"/>
                  <a:pt x="0" y="13"/>
                  <a:pt x="0" y="28"/>
                </a:cubicBezTo>
                <a:cubicBezTo>
                  <a:pt x="0" y="43"/>
                  <a:pt x="33" y="55"/>
                  <a:pt x="74" y="55"/>
                </a:cubicBezTo>
                <a:close/>
              </a:path>
            </a:pathLst>
          </a:custGeom>
          <a:solidFill>
            <a:srgbClr val="FFFFFF"/>
          </a:solidFill>
          <a:ln>
            <a:noFill/>
          </a:ln>
          <a:extLst/>
        </p:spPr>
        <p:txBody>
          <a:bodyPr vert="horz" wrap="square" lIns="107571" tIns="53785" rIns="107571" bIns="53785" numCol="1" anchor="t" anchorCtr="0" compatLnSpc="1">
            <a:prstTxWarp prst="textNoShape">
              <a:avLst/>
            </a:prstTxWarp>
          </a:bodyPr>
          <a:lstStyle/>
          <a:p>
            <a:endParaRPr lang="en-US" sz="2353">
              <a:solidFill>
                <a:srgbClr val="505050"/>
              </a:solidFill>
            </a:endParaRPr>
          </a:p>
        </p:txBody>
      </p:sp>
      <p:sp>
        <p:nvSpPr>
          <p:cNvPr id="5169" name="L-Shape 5168"/>
          <p:cNvSpPr/>
          <p:nvPr/>
        </p:nvSpPr>
        <p:spPr bwMode="auto">
          <a:xfrm>
            <a:off x="3149813" y="4383586"/>
            <a:ext cx="1012748" cy="971649"/>
          </a:xfrm>
          <a:prstGeom prst="corner">
            <a:avLst>
              <a:gd name="adj1" fmla="val 38444"/>
              <a:gd name="adj2" fmla="val 76380"/>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33" name="Picture 3" descr="C:\Users\Jonahs\Dropbox\Projects SCOTT\MEET Windows Azure\source\Background\tile-icon-bigdata.png"/>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4491654" y="4418381"/>
            <a:ext cx="511396" cy="506854"/>
          </a:xfrm>
          <a:prstGeom prst="rect">
            <a:avLst/>
          </a:prstGeom>
          <a:noFill/>
          <a:extLst>
            <a:ext uri="{909E8E84-426E-40DD-AFC4-6F175D3DCCD1}">
              <a14:hiddenFill xmlns:a14="http://schemas.microsoft.com/office/drawing/2010/main">
                <a:solidFill>
                  <a:srgbClr val="FFFFFF"/>
                </a:solidFill>
              </a14:hiddenFill>
            </a:ext>
          </a:extLst>
        </p:spPr>
      </p:pic>
      <p:sp>
        <p:nvSpPr>
          <p:cNvPr id="5170" name="L-Shape 5169"/>
          <p:cNvSpPr/>
          <p:nvPr/>
        </p:nvSpPr>
        <p:spPr bwMode="auto">
          <a:xfrm flipH="1" flipV="1">
            <a:off x="4006431" y="4383586"/>
            <a:ext cx="1198189" cy="971649"/>
          </a:xfrm>
          <a:prstGeom prst="corner">
            <a:avLst>
              <a:gd name="adj1" fmla="val 49207"/>
              <a:gd name="adj2" fmla="val 94621"/>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35" name="Picture 2" descr="C:\Users\Jonahs\Dropbox\Projects SCOTT\MEET Windows Azure\source\Background\tile-icon-storage.pn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5582890" y="4430588"/>
            <a:ext cx="482374" cy="482442"/>
          </a:xfrm>
          <a:prstGeom prst="rect">
            <a:avLst/>
          </a:prstGeom>
          <a:noFill/>
          <a:extLst>
            <a:ext uri="{909E8E84-426E-40DD-AFC4-6F175D3DCCD1}">
              <a14:hiddenFill xmlns:a14="http://schemas.microsoft.com/office/drawing/2010/main">
                <a:solidFill>
                  <a:srgbClr val="FFFFFF"/>
                </a:solidFill>
              </a14:hiddenFill>
            </a:ext>
          </a:extLst>
        </p:spPr>
      </p:pic>
      <p:sp>
        <p:nvSpPr>
          <p:cNvPr id="5172" name="L-Shape 5171"/>
          <p:cNvSpPr/>
          <p:nvPr/>
        </p:nvSpPr>
        <p:spPr bwMode="auto">
          <a:xfrm>
            <a:off x="5430785" y="4386846"/>
            <a:ext cx="1012748" cy="965130"/>
          </a:xfrm>
          <a:prstGeom prst="corner">
            <a:avLst>
              <a:gd name="adj1" fmla="val 38444"/>
              <a:gd name="adj2" fmla="val 79712"/>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pic>
        <p:nvPicPr>
          <p:cNvPr id="2531" name="Picture 2530"/>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6789684" y="4462351"/>
            <a:ext cx="462373" cy="418915"/>
          </a:xfrm>
          <a:prstGeom prst="rect">
            <a:avLst/>
          </a:prstGeom>
        </p:spPr>
      </p:pic>
      <p:sp>
        <p:nvSpPr>
          <p:cNvPr id="5173" name="L-Shape 5172"/>
          <p:cNvSpPr/>
          <p:nvPr/>
        </p:nvSpPr>
        <p:spPr bwMode="auto">
          <a:xfrm flipH="1" flipV="1">
            <a:off x="6381236" y="4383837"/>
            <a:ext cx="1012748" cy="968139"/>
          </a:xfrm>
          <a:prstGeom prst="corner">
            <a:avLst>
              <a:gd name="adj1" fmla="val 44546"/>
              <a:gd name="adj2" fmla="val 73388"/>
            </a:avLst>
          </a:prstGeom>
          <a:noFill/>
          <a:ln w="22225" cap="sq">
            <a:solidFill>
              <a:srgbClr val="FFFFFF"/>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nvGrpSpPr>
          <p:cNvPr id="5243" name="Group 5242"/>
          <p:cNvGrpSpPr/>
          <p:nvPr/>
        </p:nvGrpSpPr>
        <p:grpSpPr>
          <a:xfrm>
            <a:off x="12544879" y="5468184"/>
            <a:ext cx="1012748" cy="968139"/>
            <a:chOff x="2677477" y="4973462"/>
            <a:chExt cx="860880" cy="822960"/>
          </a:xfrm>
        </p:grpSpPr>
        <p:pic>
          <p:nvPicPr>
            <p:cNvPr id="5244" name="Picture 5243"/>
            <p:cNvPicPr>
              <a:picLocks noChangeAspect="1"/>
            </p:cNvPicPr>
            <p:nvPr/>
          </p:nvPicPr>
          <p:blipFill>
            <a:blip r:embed="rId33">
              <a:extLst>
                <a:ext uri="{BEBA8EAE-BF5A-486C-A8C5-ECC9F3942E4B}">
                  <a14:imgProps xmlns:a14="http://schemas.microsoft.com/office/drawing/2010/main">
                    <a14:imgLayer r:embed="rId3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889760" y="5043280"/>
              <a:ext cx="383938" cy="347347"/>
            </a:xfrm>
            <a:prstGeom prst="rect">
              <a:avLst/>
            </a:prstGeom>
            <a:noFill/>
            <a:ln>
              <a:noFill/>
            </a:ln>
          </p:spPr>
        </p:pic>
        <p:sp>
          <p:nvSpPr>
            <p:cNvPr id="5245" name="L-Shape 5244"/>
            <p:cNvSpPr/>
            <p:nvPr/>
          </p:nvSpPr>
          <p:spPr bwMode="auto">
            <a:xfrm flipV="1">
              <a:off x="2677477" y="4973462"/>
              <a:ext cx="860880" cy="822960"/>
            </a:xfrm>
            <a:prstGeom prst="corner">
              <a:avLst>
                <a:gd name="adj1" fmla="val 38444"/>
                <a:gd name="adj2" fmla="val 93695"/>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46" name="Group 5245"/>
          <p:cNvGrpSpPr/>
          <p:nvPr/>
        </p:nvGrpSpPr>
        <p:grpSpPr>
          <a:xfrm>
            <a:off x="11258538" y="5535734"/>
            <a:ext cx="1004785" cy="968139"/>
            <a:chOff x="3544779" y="4973462"/>
            <a:chExt cx="854111" cy="822960"/>
          </a:xfrm>
        </p:grpSpPr>
        <p:sp>
          <p:nvSpPr>
            <p:cNvPr id="5247" name="Freeform 78"/>
            <p:cNvSpPr>
              <a:spLocks noEditPoints="1"/>
            </p:cNvSpPr>
            <p:nvPr/>
          </p:nvSpPr>
          <p:spPr bwMode="black">
            <a:xfrm>
              <a:off x="3838434" y="5022724"/>
              <a:ext cx="394040" cy="377155"/>
            </a:xfrm>
            <a:custGeom>
              <a:avLst/>
              <a:gdLst>
                <a:gd name="T0" fmla="*/ 1448 w 2291"/>
                <a:gd name="T1" fmla="*/ 923 h 2197"/>
                <a:gd name="T2" fmla="*/ 1464 w 2291"/>
                <a:gd name="T3" fmla="*/ 1048 h 2197"/>
                <a:gd name="T4" fmla="*/ 1622 w 2291"/>
                <a:gd name="T5" fmla="*/ 1225 h 2197"/>
                <a:gd name="T6" fmla="*/ 1522 w 2291"/>
                <a:gd name="T7" fmla="*/ 1149 h 2197"/>
                <a:gd name="T8" fmla="*/ 1622 w 2291"/>
                <a:gd name="T9" fmla="*/ 1225 h 2197"/>
                <a:gd name="T10" fmla="*/ 769 w 2291"/>
                <a:gd name="T11" fmla="*/ 1149 h 2197"/>
                <a:gd name="T12" fmla="*/ 669 w 2291"/>
                <a:gd name="T13" fmla="*/ 1225 h 2197"/>
                <a:gd name="T14" fmla="*/ 828 w 2291"/>
                <a:gd name="T15" fmla="*/ 1048 h 2197"/>
                <a:gd name="T16" fmla="*/ 844 w 2291"/>
                <a:gd name="T17" fmla="*/ 923 h 2197"/>
                <a:gd name="T18" fmla="*/ 828 w 2291"/>
                <a:gd name="T19" fmla="*/ 1048 h 2197"/>
                <a:gd name="T20" fmla="*/ 1390 w 2291"/>
                <a:gd name="T21" fmla="*/ 540 h 2197"/>
                <a:gd name="T22" fmla="*/ 1493 w 2291"/>
                <a:gd name="T23" fmla="*/ 103 h 2197"/>
                <a:gd name="T24" fmla="*/ 902 w 2291"/>
                <a:gd name="T25" fmla="*/ 0 h 2197"/>
                <a:gd name="T26" fmla="*/ 799 w 2291"/>
                <a:gd name="T27" fmla="*/ 437 h 2197"/>
                <a:gd name="T28" fmla="*/ 859 w 2291"/>
                <a:gd name="T29" fmla="*/ 103 h 2197"/>
                <a:gd name="T30" fmla="*/ 1390 w 2291"/>
                <a:gd name="T31" fmla="*/ 60 h 2197"/>
                <a:gd name="T32" fmla="*/ 1433 w 2291"/>
                <a:gd name="T33" fmla="*/ 437 h 2197"/>
                <a:gd name="T34" fmla="*/ 902 w 2291"/>
                <a:gd name="T35" fmla="*/ 480 h 2197"/>
                <a:gd name="T36" fmla="*/ 859 w 2291"/>
                <a:gd name="T37" fmla="*/ 103 h 2197"/>
                <a:gd name="T38" fmla="*/ 1614 w 2291"/>
                <a:gd name="T39" fmla="*/ 824 h 2197"/>
                <a:gd name="T40" fmla="*/ 1640 w 2291"/>
                <a:gd name="T41" fmla="*/ 786 h 2197"/>
                <a:gd name="T42" fmla="*/ 1499 w 2291"/>
                <a:gd name="T43" fmla="*/ 596 h 2197"/>
                <a:gd name="T44" fmla="*/ 835 w 2291"/>
                <a:gd name="T45" fmla="*/ 576 h 2197"/>
                <a:gd name="T46" fmla="*/ 669 w 2291"/>
                <a:gd name="T47" fmla="*/ 741 h 2197"/>
                <a:gd name="T48" fmla="*/ 652 w 2291"/>
                <a:gd name="T49" fmla="*/ 798 h 2197"/>
                <a:gd name="T50" fmla="*/ 1450 w 2291"/>
                <a:gd name="T51" fmla="*/ 1476 h 2197"/>
                <a:gd name="T52" fmla="*/ 1554 w 2291"/>
                <a:gd name="T53" fmla="*/ 1913 h 2197"/>
                <a:gd name="T54" fmla="*/ 2144 w 2291"/>
                <a:gd name="T55" fmla="*/ 1810 h 2197"/>
                <a:gd name="T56" fmla="*/ 2041 w 2291"/>
                <a:gd name="T57" fmla="*/ 1373 h 2197"/>
                <a:gd name="T58" fmla="*/ 1450 w 2291"/>
                <a:gd name="T59" fmla="*/ 1476 h 2197"/>
                <a:gd name="T60" fmla="*/ 2084 w 2291"/>
                <a:gd name="T61" fmla="*/ 1810 h 2197"/>
                <a:gd name="T62" fmla="*/ 1554 w 2291"/>
                <a:gd name="T63" fmla="*/ 1853 h 2197"/>
                <a:gd name="T64" fmla="*/ 1511 w 2291"/>
                <a:gd name="T65" fmla="*/ 1476 h 2197"/>
                <a:gd name="T66" fmla="*/ 2041 w 2291"/>
                <a:gd name="T67" fmla="*/ 1433 h 2197"/>
                <a:gd name="T68" fmla="*/ 2275 w 2291"/>
                <a:gd name="T69" fmla="*/ 2114 h 2197"/>
                <a:gd name="T70" fmla="*/ 2108 w 2291"/>
                <a:gd name="T71" fmla="*/ 1949 h 2197"/>
                <a:gd name="T72" fmla="*/ 1444 w 2291"/>
                <a:gd name="T73" fmla="*/ 1969 h 2197"/>
                <a:gd name="T74" fmla="*/ 1304 w 2291"/>
                <a:gd name="T75" fmla="*/ 2159 h 2197"/>
                <a:gd name="T76" fmla="*/ 1329 w 2291"/>
                <a:gd name="T77" fmla="*/ 2197 h 2197"/>
                <a:gd name="T78" fmla="*/ 2291 w 2291"/>
                <a:gd name="T79" fmla="*/ 2171 h 2197"/>
                <a:gd name="T80" fmla="*/ 2275 w 2291"/>
                <a:gd name="T81" fmla="*/ 2114 h 2197"/>
                <a:gd name="T82" fmla="*/ 738 w 2291"/>
                <a:gd name="T83" fmla="*/ 1913 h 2197"/>
                <a:gd name="T84" fmla="*/ 841 w 2291"/>
                <a:gd name="T85" fmla="*/ 1476 h 2197"/>
                <a:gd name="T86" fmla="*/ 250 w 2291"/>
                <a:gd name="T87" fmla="*/ 1373 h 2197"/>
                <a:gd name="T88" fmla="*/ 147 w 2291"/>
                <a:gd name="T89" fmla="*/ 1810 h 2197"/>
                <a:gd name="T90" fmla="*/ 207 w 2291"/>
                <a:gd name="T91" fmla="*/ 1476 h 2197"/>
                <a:gd name="T92" fmla="*/ 738 w 2291"/>
                <a:gd name="T93" fmla="*/ 1433 h 2197"/>
                <a:gd name="T94" fmla="*/ 781 w 2291"/>
                <a:gd name="T95" fmla="*/ 1810 h 2197"/>
                <a:gd name="T96" fmla="*/ 250 w 2291"/>
                <a:gd name="T97" fmla="*/ 1853 h 2197"/>
                <a:gd name="T98" fmla="*/ 207 w 2291"/>
                <a:gd name="T99" fmla="*/ 1476 h 2197"/>
                <a:gd name="T100" fmla="*/ 805 w 2291"/>
                <a:gd name="T101" fmla="*/ 1949 h 2197"/>
                <a:gd name="T102" fmla="*/ 141 w 2291"/>
                <a:gd name="T103" fmla="*/ 1969 h 2197"/>
                <a:gd name="T104" fmla="*/ 0 w 2291"/>
                <a:gd name="T105" fmla="*/ 2159 h 2197"/>
                <a:gd name="T106" fmla="*/ 26 w 2291"/>
                <a:gd name="T107" fmla="*/ 2197 h 2197"/>
                <a:gd name="T108" fmla="*/ 988 w 2291"/>
                <a:gd name="T109" fmla="*/ 2171 h 2197"/>
                <a:gd name="T110" fmla="*/ 971 w 2291"/>
                <a:gd name="T111" fmla="*/ 2114 h 2197"/>
                <a:gd name="T112" fmla="*/ 971 w 2291"/>
                <a:gd name="T113" fmla="*/ 1659 h 2197"/>
                <a:gd name="T114" fmla="*/ 1088 w 2291"/>
                <a:gd name="T115" fmla="*/ 1610 h 2197"/>
                <a:gd name="T116" fmla="*/ 971 w 2291"/>
                <a:gd name="T117" fmla="*/ 1659 h 2197"/>
                <a:gd name="T118" fmla="*/ 1204 w 2291"/>
                <a:gd name="T119" fmla="*/ 1610 h 2197"/>
                <a:gd name="T120" fmla="*/ 1320 w 2291"/>
                <a:gd name="T121" fmla="*/ 1659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91" h="2197">
                  <a:moveTo>
                    <a:pt x="1506" y="1023"/>
                  </a:moveTo>
                  <a:cubicBezTo>
                    <a:pt x="1448" y="923"/>
                    <a:pt x="1448" y="923"/>
                    <a:pt x="1448" y="923"/>
                  </a:cubicBezTo>
                  <a:cubicBezTo>
                    <a:pt x="1406" y="947"/>
                    <a:pt x="1406" y="947"/>
                    <a:pt x="1406" y="947"/>
                  </a:cubicBezTo>
                  <a:cubicBezTo>
                    <a:pt x="1464" y="1048"/>
                    <a:pt x="1464" y="1048"/>
                    <a:pt x="1464" y="1048"/>
                  </a:cubicBezTo>
                  <a:lnTo>
                    <a:pt x="1506" y="1023"/>
                  </a:lnTo>
                  <a:close/>
                  <a:moveTo>
                    <a:pt x="1622" y="1225"/>
                  </a:moveTo>
                  <a:cubicBezTo>
                    <a:pt x="1564" y="1124"/>
                    <a:pt x="1564" y="1124"/>
                    <a:pt x="1564" y="1124"/>
                  </a:cubicBezTo>
                  <a:cubicBezTo>
                    <a:pt x="1522" y="1149"/>
                    <a:pt x="1522" y="1149"/>
                    <a:pt x="1522" y="1149"/>
                  </a:cubicBezTo>
                  <a:cubicBezTo>
                    <a:pt x="1580" y="1249"/>
                    <a:pt x="1580" y="1249"/>
                    <a:pt x="1580" y="1249"/>
                  </a:cubicBezTo>
                  <a:lnTo>
                    <a:pt x="1622" y="1225"/>
                  </a:lnTo>
                  <a:close/>
                  <a:moveTo>
                    <a:pt x="711" y="1249"/>
                  </a:moveTo>
                  <a:cubicBezTo>
                    <a:pt x="769" y="1149"/>
                    <a:pt x="769" y="1149"/>
                    <a:pt x="769" y="1149"/>
                  </a:cubicBezTo>
                  <a:cubicBezTo>
                    <a:pt x="727" y="1124"/>
                    <a:pt x="727" y="1124"/>
                    <a:pt x="727" y="1124"/>
                  </a:cubicBezTo>
                  <a:cubicBezTo>
                    <a:pt x="669" y="1225"/>
                    <a:pt x="669" y="1225"/>
                    <a:pt x="669" y="1225"/>
                  </a:cubicBezTo>
                  <a:lnTo>
                    <a:pt x="711" y="1249"/>
                  </a:lnTo>
                  <a:close/>
                  <a:moveTo>
                    <a:pt x="828" y="1048"/>
                  </a:moveTo>
                  <a:cubicBezTo>
                    <a:pt x="886" y="947"/>
                    <a:pt x="886" y="947"/>
                    <a:pt x="886" y="947"/>
                  </a:cubicBezTo>
                  <a:cubicBezTo>
                    <a:pt x="844" y="923"/>
                    <a:pt x="844" y="923"/>
                    <a:pt x="844" y="923"/>
                  </a:cubicBezTo>
                  <a:cubicBezTo>
                    <a:pt x="786" y="1023"/>
                    <a:pt x="786" y="1023"/>
                    <a:pt x="786" y="1023"/>
                  </a:cubicBezTo>
                  <a:lnTo>
                    <a:pt x="828" y="1048"/>
                  </a:lnTo>
                  <a:close/>
                  <a:moveTo>
                    <a:pt x="902" y="540"/>
                  </a:moveTo>
                  <a:cubicBezTo>
                    <a:pt x="1390" y="540"/>
                    <a:pt x="1390" y="540"/>
                    <a:pt x="1390" y="540"/>
                  </a:cubicBezTo>
                  <a:cubicBezTo>
                    <a:pt x="1447" y="540"/>
                    <a:pt x="1493" y="494"/>
                    <a:pt x="1493" y="437"/>
                  </a:cubicBezTo>
                  <a:cubicBezTo>
                    <a:pt x="1493" y="103"/>
                    <a:pt x="1493" y="103"/>
                    <a:pt x="1493" y="103"/>
                  </a:cubicBezTo>
                  <a:cubicBezTo>
                    <a:pt x="1493" y="46"/>
                    <a:pt x="1447" y="0"/>
                    <a:pt x="1390" y="0"/>
                  </a:cubicBezTo>
                  <a:cubicBezTo>
                    <a:pt x="902" y="0"/>
                    <a:pt x="902" y="0"/>
                    <a:pt x="902" y="0"/>
                  </a:cubicBezTo>
                  <a:cubicBezTo>
                    <a:pt x="845" y="0"/>
                    <a:pt x="799" y="46"/>
                    <a:pt x="799" y="103"/>
                  </a:cubicBezTo>
                  <a:cubicBezTo>
                    <a:pt x="799" y="437"/>
                    <a:pt x="799" y="437"/>
                    <a:pt x="799" y="437"/>
                  </a:cubicBezTo>
                  <a:cubicBezTo>
                    <a:pt x="799" y="494"/>
                    <a:pt x="845" y="540"/>
                    <a:pt x="902" y="540"/>
                  </a:cubicBezTo>
                  <a:close/>
                  <a:moveTo>
                    <a:pt x="859" y="103"/>
                  </a:moveTo>
                  <a:cubicBezTo>
                    <a:pt x="859" y="79"/>
                    <a:pt x="878" y="60"/>
                    <a:pt x="902" y="60"/>
                  </a:cubicBezTo>
                  <a:cubicBezTo>
                    <a:pt x="1390" y="60"/>
                    <a:pt x="1390" y="60"/>
                    <a:pt x="1390" y="60"/>
                  </a:cubicBezTo>
                  <a:cubicBezTo>
                    <a:pt x="1413" y="60"/>
                    <a:pt x="1433" y="79"/>
                    <a:pt x="1433" y="103"/>
                  </a:cubicBezTo>
                  <a:cubicBezTo>
                    <a:pt x="1433" y="437"/>
                    <a:pt x="1433" y="437"/>
                    <a:pt x="1433" y="437"/>
                  </a:cubicBezTo>
                  <a:cubicBezTo>
                    <a:pt x="1433" y="461"/>
                    <a:pt x="1413" y="480"/>
                    <a:pt x="1390" y="480"/>
                  </a:cubicBezTo>
                  <a:cubicBezTo>
                    <a:pt x="902" y="480"/>
                    <a:pt x="902" y="480"/>
                    <a:pt x="902" y="480"/>
                  </a:cubicBezTo>
                  <a:cubicBezTo>
                    <a:pt x="878" y="480"/>
                    <a:pt x="859" y="461"/>
                    <a:pt x="859" y="437"/>
                  </a:cubicBezTo>
                  <a:lnTo>
                    <a:pt x="859" y="103"/>
                  </a:lnTo>
                  <a:close/>
                  <a:moveTo>
                    <a:pt x="678" y="824"/>
                  </a:moveTo>
                  <a:cubicBezTo>
                    <a:pt x="1614" y="824"/>
                    <a:pt x="1614" y="824"/>
                    <a:pt x="1614" y="824"/>
                  </a:cubicBezTo>
                  <a:cubicBezTo>
                    <a:pt x="1628" y="824"/>
                    <a:pt x="1640" y="812"/>
                    <a:pt x="1640" y="798"/>
                  </a:cubicBezTo>
                  <a:cubicBezTo>
                    <a:pt x="1640" y="786"/>
                    <a:pt x="1640" y="786"/>
                    <a:pt x="1640" y="786"/>
                  </a:cubicBezTo>
                  <a:cubicBezTo>
                    <a:pt x="1640" y="772"/>
                    <a:pt x="1632" y="752"/>
                    <a:pt x="1623" y="741"/>
                  </a:cubicBezTo>
                  <a:cubicBezTo>
                    <a:pt x="1499" y="596"/>
                    <a:pt x="1499" y="596"/>
                    <a:pt x="1499" y="596"/>
                  </a:cubicBezTo>
                  <a:cubicBezTo>
                    <a:pt x="1490" y="585"/>
                    <a:pt x="1471" y="576"/>
                    <a:pt x="1457" y="576"/>
                  </a:cubicBezTo>
                  <a:cubicBezTo>
                    <a:pt x="835" y="576"/>
                    <a:pt x="835" y="576"/>
                    <a:pt x="835" y="576"/>
                  </a:cubicBezTo>
                  <a:cubicBezTo>
                    <a:pt x="821" y="576"/>
                    <a:pt x="802" y="585"/>
                    <a:pt x="792" y="596"/>
                  </a:cubicBezTo>
                  <a:cubicBezTo>
                    <a:pt x="669" y="741"/>
                    <a:pt x="669" y="741"/>
                    <a:pt x="669" y="741"/>
                  </a:cubicBezTo>
                  <a:cubicBezTo>
                    <a:pt x="659" y="752"/>
                    <a:pt x="652" y="772"/>
                    <a:pt x="652" y="786"/>
                  </a:cubicBezTo>
                  <a:cubicBezTo>
                    <a:pt x="652" y="798"/>
                    <a:pt x="652" y="798"/>
                    <a:pt x="652" y="798"/>
                  </a:cubicBezTo>
                  <a:cubicBezTo>
                    <a:pt x="652" y="812"/>
                    <a:pt x="664" y="824"/>
                    <a:pt x="678" y="824"/>
                  </a:cubicBezTo>
                  <a:close/>
                  <a:moveTo>
                    <a:pt x="1450" y="1476"/>
                  </a:moveTo>
                  <a:cubicBezTo>
                    <a:pt x="1450" y="1810"/>
                    <a:pt x="1450" y="1810"/>
                    <a:pt x="1450" y="1810"/>
                  </a:cubicBezTo>
                  <a:cubicBezTo>
                    <a:pt x="1450" y="1867"/>
                    <a:pt x="1497" y="1913"/>
                    <a:pt x="1554" y="1913"/>
                  </a:cubicBezTo>
                  <a:cubicBezTo>
                    <a:pt x="2041" y="1913"/>
                    <a:pt x="2041" y="1913"/>
                    <a:pt x="2041" y="1913"/>
                  </a:cubicBezTo>
                  <a:cubicBezTo>
                    <a:pt x="2098" y="1913"/>
                    <a:pt x="2144" y="1867"/>
                    <a:pt x="2144" y="1810"/>
                  </a:cubicBezTo>
                  <a:cubicBezTo>
                    <a:pt x="2144" y="1476"/>
                    <a:pt x="2144" y="1476"/>
                    <a:pt x="2144" y="1476"/>
                  </a:cubicBezTo>
                  <a:cubicBezTo>
                    <a:pt x="2144" y="1419"/>
                    <a:pt x="2098" y="1373"/>
                    <a:pt x="2041" y="1373"/>
                  </a:cubicBezTo>
                  <a:cubicBezTo>
                    <a:pt x="1554" y="1373"/>
                    <a:pt x="1554" y="1373"/>
                    <a:pt x="1554" y="1373"/>
                  </a:cubicBezTo>
                  <a:cubicBezTo>
                    <a:pt x="1497" y="1373"/>
                    <a:pt x="1450" y="1419"/>
                    <a:pt x="1450" y="1476"/>
                  </a:cubicBezTo>
                  <a:close/>
                  <a:moveTo>
                    <a:pt x="2084" y="1476"/>
                  </a:moveTo>
                  <a:cubicBezTo>
                    <a:pt x="2084" y="1810"/>
                    <a:pt x="2084" y="1810"/>
                    <a:pt x="2084" y="1810"/>
                  </a:cubicBezTo>
                  <a:cubicBezTo>
                    <a:pt x="2084" y="1834"/>
                    <a:pt x="2065" y="1853"/>
                    <a:pt x="2041" y="1853"/>
                  </a:cubicBezTo>
                  <a:cubicBezTo>
                    <a:pt x="1554" y="1853"/>
                    <a:pt x="1554" y="1853"/>
                    <a:pt x="1554" y="1853"/>
                  </a:cubicBezTo>
                  <a:cubicBezTo>
                    <a:pt x="1530" y="1853"/>
                    <a:pt x="1511" y="1834"/>
                    <a:pt x="1511" y="1810"/>
                  </a:cubicBezTo>
                  <a:cubicBezTo>
                    <a:pt x="1511" y="1476"/>
                    <a:pt x="1511" y="1476"/>
                    <a:pt x="1511" y="1476"/>
                  </a:cubicBezTo>
                  <a:cubicBezTo>
                    <a:pt x="1511" y="1452"/>
                    <a:pt x="1530" y="1433"/>
                    <a:pt x="1554" y="1433"/>
                  </a:cubicBezTo>
                  <a:cubicBezTo>
                    <a:pt x="2041" y="1433"/>
                    <a:pt x="2041" y="1433"/>
                    <a:pt x="2041" y="1433"/>
                  </a:cubicBezTo>
                  <a:cubicBezTo>
                    <a:pt x="2065" y="1433"/>
                    <a:pt x="2084" y="1452"/>
                    <a:pt x="2084" y="1476"/>
                  </a:cubicBezTo>
                  <a:close/>
                  <a:moveTo>
                    <a:pt x="2275" y="2114"/>
                  </a:moveTo>
                  <a:cubicBezTo>
                    <a:pt x="2151" y="1969"/>
                    <a:pt x="2151" y="1969"/>
                    <a:pt x="2151" y="1969"/>
                  </a:cubicBezTo>
                  <a:cubicBezTo>
                    <a:pt x="2142" y="1958"/>
                    <a:pt x="2123" y="1949"/>
                    <a:pt x="2108" y="1949"/>
                  </a:cubicBezTo>
                  <a:cubicBezTo>
                    <a:pt x="1486" y="1949"/>
                    <a:pt x="1486" y="1949"/>
                    <a:pt x="1486" y="1949"/>
                  </a:cubicBezTo>
                  <a:cubicBezTo>
                    <a:pt x="1472" y="1949"/>
                    <a:pt x="1453" y="1958"/>
                    <a:pt x="1444" y="1969"/>
                  </a:cubicBezTo>
                  <a:cubicBezTo>
                    <a:pt x="1320" y="2114"/>
                    <a:pt x="1320" y="2114"/>
                    <a:pt x="1320" y="2114"/>
                  </a:cubicBezTo>
                  <a:cubicBezTo>
                    <a:pt x="1311" y="2125"/>
                    <a:pt x="1304" y="2145"/>
                    <a:pt x="1304" y="2159"/>
                  </a:cubicBezTo>
                  <a:cubicBezTo>
                    <a:pt x="1304" y="2171"/>
                    <a:pt x="1304" y="2171"/>
                    <a:pt x="1304" y="2171"/>
                  </a:cubicBezTo>
                  <a:cubicBezTo>
                    <a:pt x="1304" y="2185"/>
                    <a:pt x="1315" y="2197"/>
                    <a:pt x="1329" y="2197"/>
                  </a:cubicBezTo>
                  <a:cubicBezTo>
                    <a:pt x="2265" y="2197"/>
                    <a:pt x="2265" y="2197"/>
                    <a:pt x="2265" y="2197"/>
                  </a:cubicBezTo>
                  <a:cubicBezTo>
                    <a:pt x="2280" y="2197"/>
                    <a:pt x="2291" y="2185"/>
                    <a:pt x="2291" y="2171"/>
                  </a:cubicBezTo>
                  <a:cubicBezTo>
                    <a:pt x="2291" y="2159"/>
                    <a:pt x="2291" y="2159"/>
                    <a:pt x="2291" y="2159"/>
                  </a:cubicBezTo>
                  <a:cubicBezTo>
                    <a:pt x="2291" y="2145"/>
                    <a:pt x="2284" y="2125"/>
                    <a:pt x="2275" y="2114"/>
                  </a:cubicBezTo>
                  <a:close/>
                  <a:moveTo>
                    <a:pt x="250" y="1913"/>
                  </a:moveTo>
                  <a:cubicBezTo>
                    <a:pt x="738" y="1913"/>
                    <a:pt x="738" y="1913"/>
                    <a:pt x="738" y="1913"/>
                  </a:cubicBezTo>
                  <a:cubicBezTo>
                    <a:pt x="795" y="1913"/>
                    <a:pt x="841" y="1867"/>
                    <a:pt x="841" y="1810"/>
                  </a:cubicBezTo>
                  <a:cubicBezTo>
                    <a:pt x="841" y="1476"/>
                    <a:pt x="841" y="1476"/>
                    <a:pt x="841" y="1476"/>
                  </a:cubicBezTo>
                  <a:cubicBezTo>
                    <a:pt x="841" y="1419"/>
                    <a:pt x="795" y="1373"/>
                    <a:pt x="738" y="1373"/>
                  </a:cubicBezTo>
                  <a:cubicBezTo>
                    <a:pt x="250" y="1373"/>
                    <a:pt x="250" y="1373"/>
                    <a:pt x="250" y="1373"/>
                  </a:cubicBezTo>
                  <a:cubicBezTo>
                    <a:pt x="193" y="1373"/>
                    <a:pt x="147" y="1419"/>
                    <a:pt x="147" y="1476"/>
                  </a:cubicBezTo>
                  <a:cubicBezTo>
                    <a:pt x="147" y="1810"/>
                    <a:pt x="147" y="1810"/>
                    <a:pt x="147" y="1810"/>
                  </a:cubicBezTo>
                  <a:cubicBezTo>
                    <a:pt x="147" y="1867"/>
                    <a:pt x="193" y="1913"/>
                    <a:pt x="250" y="1913"/>
                  </a:cubicBezTo>
                  <a:close/>
                  <a:moveTo>
                    <a:pt x="207" y="1476"/>
                  </a:moveTo>
                  <a:cubicBezTo>
                    <a:pt x="207" y="1452"/>
                    <a:pt x="227" y="1433"/>
                    <a:pt x="250" y="1433"/>
                  </a:cubicBezTo>
                  <a:cubicBezTo>
                    <a:pt x="738" y="1433"/>
                    <a:pt x="738" y="1433"/>
                    <a:pt x="738" y="1433"/>
                  </a:cubicBezTo>
                  <a:cubicBezTo>
                    <a:pt x="762" y="1433"/>
                    <a:pt x="781" y="1452"/>
                    <a:pt x="781" y="1476"/>
                  </a:cubicBezTo>
                  <a:cubicBezTo>
                    <a:pt x="781" y="1810"/>
                    <a:pt x="781" y="1810"/>
                    <a:pt x="781" y="1810"/>
                  </a:cubicBezTo>
                  <a:cubicBezTo>
                    <a:pt x="781" y="1834"/>
                    <a:pt x="762" y="1853"/>
                    <a:pt x="738" y="1853"/>
                  </a:cubicBezTo>
                  <a:cubicBezTo>
                    <a:pt x="250" y="1853"/>
                    <a:pt x="250" y="1853"/>
                    <a:pt x="250" y="1853"/>
                  </a:cubicBezTo>
                  <a:cubicBezTo>
                    <a:pt x="227" y="1853"/>
                    <a:pt x="207" y="1834"/>
                    <a:pt x="207" y="1810"/>
                  </a:cubicBezTo>
                  <a:lnTo>
                    <a:pt x="207" y="1476"/>
                  </a:lnTo>
                  <a:close/>
                  <a:moveTo>
                    <a:pt x="848" y="1969"/>
                  </a:moveTo>
                  <a:cubicBezTo>
                    <a:pt x="838" y="1958"/>
                    <a:pt x="819" y="1949"/>
                    <a:pt x="805" y="1949"/>
                  </a:cubicBezTo>
                  <a:cubicBezTo>
                    <a:pt x="183" y="1949"/>
                    <a:pt x="183" y="1949"/>
                    <a:pt x="183" y="1949"/>
                  </a:cubicBezTo>
                  <a:cubicBezTo>
                    <a:pt x="169" y="1949"/>
                    <a:pt x="150" y="1958"/>
                    <a:pt x="141" y="1969"/>
                  </a:cubicBezTo>
                  <a:cubicBezTo>
                    <a:pt x="17" y="2114"/>
                    <a:pt x="17" y="2114"/>
                    <a:pt x="17" y="2114"/>
                  </a:cubicBezTo>
                  <a:cubicBezTo>
                    <a:pt x="8" y="2125"/>
                    <a:pt x="0" y="2145"/>
                    <a:pt x="0" y="2159"/>
                  </a:cubicBezTo>
                  <a:cubicBezTo>
                    <a:pt x="0" y="2171"/>
                    <a:pt x="0" y="2171"/>
                    <a:pt x="0" y="2171"/>
                  </a:cubicBezTo>
                  <a:cubicBezTo>
                    <a:pt x="0" y="2185"/>
                    <a:pt x="12" y="2197"/>
                    <a:pt x="26" y="2197"/>
                  </a:cubicBezTo>
                  <a:cubicBezTo>
                    <a:pt x="962" y="2197"/>
                    <a:pt x="962" y="2197"/>
                    <a:pt x="962" y="2197"/>
                  </a:cubicBezTo>
                  <a:cubicBezTo>
                    <a:pt x="977" y="2197"/>
                    <a:pt x="988" y="2185"/>
                    <a:pt x="988" y="2171"/>
                  </a:cubicBezTo>
                  <a:cubicBezTo>
                    <a:pt x="988" y="2159"/>
                    <a:pt x="988" y="2159"/>
                    <a:pt x="988" y="2159"/>
                  </a:cubicBezTo>
                  <a:cubicBezTo>
                    <a:pt x="988" y="2145"/>
                    <a:pt x="981" y="2125"/>
                    <a:pt x="971" y="2114"/>
                  </a:cubicBezTo>
                  <a:lnTo>
                    <a:pt x="848" y="1969"/>
                  </a:lnTo>
                  <a:close/>
                  <a:moveTo>
                    <a:pt x="971" y="1659"/>
                  </a:moveTo>
                  <a:cubicBezTo>
                    <a:pt x="1088" y="1659"/>
                    <a:pt x="1088" y="1659"/>
                    <a:pt x="1088" y="1659"/>
                  </a:cubicBezTo>
                  <a:cubicBezTo>
                    <a:pt x="1088" y="1610"/>
                    <a:pt x="1088" y="1610"/>
                    <a:pt x="1088" y="1610"/>
                  </a:cubicBezTo>
                  <a:cubicBezTo>
                    <a:pt x="971" y="1610"/>
                    <a:pt x="971" y="1610"/>
                    <a:pt x="971" y="1610"/>
                  </a:cubicBezTo>
                  <a:lnTo>
                    <a:pt x="971" y="1659"/>
                  </a:lnTo>
                  <a:close/>
                  <a:moveTo>
                    <a:pt x="1320" y="1610"/>
                  </a:moveTo>
                  <a:cubicBezTo>
                    <a:pt x="1204" y="1610"/>
                    <a:pt x="1204" y="1610"/>
                    <a:pt x="1204" y="1610"/>
                  </a:cubicBezTo>
                  <a:cubicBezTo>
                    <a:pt x="1204" y="1659"/>
                    <a:pt x="1204" y="1659"/>
                    <a:pt x="1204" y="1659"/>
                  </a:cubicBezTo>
                  <a:cubicBezTo>
                    <a:pt x="1320" y="1659"/>
                    <a:pt x="1320" y="1659"/>
                    <a:pt x="1320" y="1659"/>
                  </a:cubicBezTo>
                  <a:lnTo>
                    <a:pt x="1320" y="1610"/>
                  </a:lnTo>
                  <a:close/>
                </a:path>
              </a:pathLst>
            </a:custGeom>
            <a:solidFill>
              <a:srgbClr val="000607"/>
            </a:solidFill>
            <a:ln>
              <a:noFill/>
            </a:ln>
          </p:spPr>
          <p:txBody>
            <a:bodyPr vert="horz" wrap="square" lIns="96789" tIns="48395" rIns="96789" bIns="48395" numCol="1" anchor="t" anchorCtr="0" compatLnSpc="1">
              <a:prstTxWarp prst="textNoShape">
                <a:avLst/>
              </a:prstTxWarp>
            </a:bodyPr>
            <a:lstStyle/>
            <a:p>
              <a:pPr defTabSz="805288"/>
              <a:endParaRPr lang="en-US" sz="1098" dirty="0">
                <a:solidFill>
                  <a:srgbClr val="FFFFFF"/>
                </a:solidFill>
              </a:endParaRPr>
            </a:p>
          </p:txBody>
        </p:sp>
        <p:sp>
          <p:nvSpPr>
            <p:cNvPr id="5248" name="L-Shape 5247"/>
            <p:cNvSpPr/>
            <p:nvPr/>
          </p:nvSpPr>
          <p:spPr bwMode="auto">
            <a:xfrm flipH="1">
              <a:off x="3544779" y="4973462"/>
              <a:ext cx="854111" cy="822960"/>
            </a:xfrm>
            <a:prstGeom prst="corner">
              <a:avLst>
                <a:gd name="adj1" fmla="val 38444"/>
                <a:gd name="adj2" fmla="val 86106"/>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49" name="Group 5248"/>
          <p:cNvGrpSpPr/>
          <p:nvPr/>
        </p:nvGrpSpPr>
        <p:grpSpPr>
          <a:xfrm>
            <a:off x="10138346" y="5514446"/>
            <a:ext cx="1035054" cy="968139"/>
            <a:chOff x="4600064" y="4973462"/>
            <a:chExt cx="879841" cy="822960"/>
          </a:xfrm>
        </p:grpSpPr>
        <p:sp>
          <p:nvSpPr>
            <p:cNvPr id="5250" name="Freeform 58"/>
            <p:cNvSpPr>
              <a:spLocks noEditPoints="1"/>
            </p:cNvSpPr>
            <p:nvPr/>
          </p:nvSpPr>
          <p:spPr bwMode="black">
            <a:xfrm>
              <a:off x="4758936" y="5065442"/>
              <a:ext cx="383562" cy="411166"/>
            </a:xfrm>
            <a:custGeom>
              <a:avLst/>
              <a:gdLst>
                <a:gd name="T0" fmla="*/ 181 w 182"/>
                <a:gd name="T1" fmla="*/ 65 h 195"/>
                <a:gd name="T2" fmla="*/ 88 w 182"/>
                <a:gd name="T3" fmla="*/ 0 h 195"/>
                <a:gd name="T4" fmla="*/ 88 w 182"/>
                <a:gd name="T5" fmla="*/ 40 h 195"/>
                <a:gd name="T6" fmla="*/ 1 w 182"/>
                <a:gd name="T7" fmla="*/ 40 h 195"/>
                <a:gd name="T8" fmla="*/ 1 w 182"/>
                <a:gd name="T9" fmla="*/ 89 h 195"/>
                <a:gd name="T10" fmla="*/ 57 w 182"/>
                <a:gd name="T11" fmla="*/ 89 h 195"/>
                <a:gd name="T12" fmla="*/ 88 w 182"/>
                <a:gd name="T13" fmla="*/ 68 h 195"/>
                <a:gd name="T14" fmla="*/ 88 w 182"/>
                <a:gd name="T15" fmla="*/ 130 h 195"/>
                <a:gd name="T16" fmla="*/ 181 w 182"/>
                <a:gd name="T17" fmla="*/ 65 h 195"/>
                <a:gd name="T18" fmla="*/ 19 w 182"/>
                <a:gd name="T19" fmla="*/ 127 h 195"/>
                <a:gd name="T20" fmla="*/ 88 w 182"/>
                <a:gd name="T21" fmla="*/ 172 h 195"/>
                <a:gd name="T22" fmla="*/ 88 w 182"/>
                <a:gd name="T23" fmla="*/ 142 h 195"/>
                <a:gd name="T24" fmla="*/ 178 w 182"/>
                <a:gd name="T25" fmla="*/ 142 h 195"/>
                <a:gd name="T26" fmla="*/ 178 w 182"/>
                <a:gd name="T27" fmla="*/ 153 h 195"/>
                <a:gd name="T28" fmla="*/ 100 w 182"/>
                <a:gd name="T29" fmla="*/ 153 h 195"/>
                <a:gd name="T30" fmla="*/ 100 w 182"/>
                <a:gd name="T31" fmla="*/ 195 h 195"/>
                <a:gd name="T32" fmla="*/ 0 w 182"/>
                <a:gd name="T33" fmla="*/ 127 h 195"/>
                <a:gd name="T34" fmla="*/ 19 w 182"/>
                <a:gd name="T35" fmla="*/ 12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95">
                  <a:moveTo>
                    <a:pt x="181" y="65"/>
                  </a:moveTo>
                  <a:cubicBezTo>
                    <a:pt x="88" y="0"/>
                    <a:pt x="88" y="0"/>
                    <a:pt x="88" y="0"/>
                  </a:cubicBezTo>
                  <a:cubicBezTo>
                    <a:pt x="88" y="40"/>
                    <a:pt x="88" y="40"/>
                    <a:pt x="88" y="40"/>
                  </a:cubicBezTo>
                  <a:cubicBezTo>
                    <a:pt x="1" y="40"/>
                    <a:pt x="1" y="40"/>
                    <a:pt x="1" y="40"/>
                  </a:cubicBezTo>
                  <a:cubicBezTo>
                    <a:pt x="1" y="89"/>
                    <a:pt x="1" y="89"/>
                    <a:pt x="1" y="89"/>
                  </a:cubicBezTo>
                  <a:cubicBezTo>
                    <a:pt x="57" y="89"/>
                    <a:pt x="57" y="89"/>
                    <a:pt x="57" y="89"/>
                  </a:cubicBezTo>
                  <a:cubicBezTo>
                    <a:pt x="88" y="68"/>
                    <a:pt x="88" y="68"/>
                    <a:pt x="88" y="68"/>
                  </a:cubicBezTo>
                  <a:cubicBezTo>
                    <a:pt x="88" y="130"/>
                    <a:pt x="88" y="130"/>
                    <a:pt x="88" y="130"/>
                  </a:cubicBezTo>
                  <a:cubicBezTo>
                    <a:pt x="181" y="65"/>
                    <a:pt x="181" y="65"/>
                    <a:pt x="181" y="65"/>
                  </a:cubicBezTo>
                  <a:close/>
                  <a:moveTo>
                    <a:pt x="19" y="127"/>
                  </a:moveTo>
                  <a:cubicBezTo>
                    <a:pt x="88" y="172"/>
                    <a:pt x="88" y="172"/>
                    <a:pt x="88" y="172"/>
                  </a:cubicBezTo>
                  <a:cubicBezTo>
                    <a:pt x="88" y="142"/>
                    <a:pt x="88" y="142"/>
                    <a:pt x="88" y="142"/>
                  </a:cubicBezTo>
                  <a:cubicBezTo>
                    <a:pt x="178" y="142"/>
                    <a:pt x="178" y="142"/>
                    <a:pt x="178" y="142"/>
                  </a:cubicBezTo>
                  <a:cubicBezTo>
                    <a:pt x="182" y="142"/>
                    <a:pt x="182" y="153"/>
                    <a:pt x="178" y="153"/>
                  </a:cubicBezTo>
                  <a:cubicBezTo>
                    <a:pt x="100" y="153"/>
                    <a:pt x="100" y="153"/>
                    <a:pt x="100" y="153"/>
                  </a:cubicBezTo>
                  <a:cubicBezTo>
                    <a:pt x="100" y="195"/>
                    <a:pt x="100" y="195"/>
                    <a:pt x="100" y="195"/>
                  </a:cubicBezTo>
                  <a:cubicBezTo>
                    <a:pt x="0" y="127"/>
                    <a:pt x="0" y="127"/>
                    <a:pt x="0" y="127"/>
                  </a:cubicBezTo>
                  <a:cubicBezTo>
                    <a:pt x="19" y="127"/>
                    <a:pt x="19" y="127"/>
                    <a:pt x="19" y="127"/>
                  </a:cubicBezTo>
                  <a:close/>
                </a:path>
              </a:pathLst>
            </a:custGeom>
            <a:solidFill>
              <a:srgbClr val="000607"/>
            </a:solidFill>
            <a:ln>
              <a:noFill/>
            </a:ln>
          </p:spPr>
          <p:txBody>
            <a:bodyPr vert="horz" wrap="square" lIns="96789" tIns="48395" rIns="96789" bIns="48395" numCol="1" anchor="t" anchorCtr="0" compatLnSpc="1">
              <a:prstTxWarp prst="textNoShape">
                <a:avLst/>
              </a:prstTxWarp>
            </a:bodyPr>
            <a:lstStyle/>
            <a:p>
              <a:pPr defTabSz="805288"/>
              <a:endParaRPr lang="en-US" sz="1098">
                <a:solidFill>
                  <a:srgbClr val="FFFFFF"/>
                </a:solidFill>
              </a:endParaRPr>
            </a:p>
          </p:txBody>
        </p:sp>
        <p:sp>
          <p:nvSpPr>
            <p:cNvPr id="5251" name="L-Shape 5250"/>
            <p:cNvSpPr/>
            <p:nvPr/>
          </p:nvSpPr>
          <p:spPr bwMode="auto">
            <a:xfrm flipV="1">
              <a:off x="4600064" y="4973462"/>
              <a:ext cx="879841" cy="822960"/>
            </a:xfrm>
            <a:prstGeom prst="corner">
              <a:avLst>
                <a:gd name="adj1" fmla="val 43057"/>
                <a:gd name="adj2" fmla="val 74857"/>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52" name="Group 5251"/>
          <p:cNvGrpSpPr/>
          <p:nvPr/>
        </p:nvGrpSpPr>
        <p:grpSpPr>
          <a:xfrm>
            <a:off x="10715789" y="4418791"/>
            <a:ext cx="1165597" cy="968139"/>
            <a:chOff x="5292557" y="4973462"/>
            <a:chExt cx="990808" cy="822960"/>
          </a:xfrm>
        </p:grpSpPr>
        <p:pic>
          <p:nvPicPr>
            <p:cNvPr id="5253" name="Picture 2"/>
            <p:cNvPicPr>
              <a:picLocks noChangeAspect="1" noChangeArrowheads="1"/>
            </p:cNvPicPr>
            <p:nvPr/>
          </p:nvPicPr>
          <p:blipFill>
            <a:blip r:embed="rId35" cstate="print">
              <a:extLst>
                <a:ext uri="{BEBA8EAE-BF5A-486C-A8C5-ECC9F3942E4B}">
                  <a14:imgProps xmlns:a14="http://schemas.microsoft.com/office/drawing/2010/main">
                    <a14:imgLayer r:embed="rId36">
                      <a14:imgEffect>
                        <a14:brightnessContrast bright="-100000"/>
                      </a14:imgEffect>
                    </a14:imgLayer>
                  </a14:imgProps>
                </a:ext>
                <a:ext uri="{28A0092B-C50C-407E-A947-70E740481C1C}">
                  <a14:useLocalDpi xmlns:a14="http://schemas.microsoft.com/office/drawing/2010/main" val="0"/>
                </a:ext>
              </a:extLst>
            </a:blip>
            <a:stretch>
              <a:fillRect/>
            </a:stretch>
          </p:blipFill>
          <p:spPr bwMode="auto">
            <a:xfrm>
              <a:off x="5777190" y="5040086"/>
              <a:ext cx="381707" cy="381762"/>
            </a:xfrm>
            <a:prstGeom prst="rect">
              <a:avLst/>
            </a:prstGeom>
            <a:noFill/>
            <a:extLst>
              <a:ext uri="{909E8E84-426E-40DD-AFC4-6F175D3DCCD1}">
                <a14:hiddenFill xmlns:a14="http://schemas.microsoft.com/office/drawing/2010/main">
                  <a:solidFill>
                    <a:srgbClr val="FFFFFF"/>
                  </a:solidFill>
                </a14:hiddenFill>
              </a:ext>
            </a:extLst>
          </p:spPr>
        </p:pic>
        <p:sp>
          <p:nvSpPr>
            <p:cNvPr id="5254" name="L-Shape 5253"/>
            <p:cNvSpPr/>
            <p:nvPr/>
          </p:nvSpPr>
          <p:spPr bwMode="auto">
            <a:xfrm flipH="1">
              <a:off x="5292557" y="4973462"/>
              <a:ext cx="990808" cy="822960"/>
            </a:xfrm>
            <a:prstGeom prst="corner">
              <a:avLst>
                <a:gd name="adj1" fmla="val 49207"/>
                <a:gd name="adj2" fmla="val 90202"/>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grpSp>
        <p:nvGrpSpPr>
          <p:cNvPr id="5255" name="Group 5254"/>
          <p:cNvGrpSpPr/>
          <p:nvPr/>
        </p:nvGrpSpPr>
        <p:grpSpPr>
          <a:xfrm>
            <a:off x="12081811" y="4361917"/>
            <a:ext cx="968139" cy="982645"/>
            <a:chOff x="6489681" y="4973462"/>
            <a:chExt cx="822960" cy="835291"/>
          </a:xfrm>
        </p:grpSpPr>
        <p:pic>
          <p:nvPicPr>
            <p:cNvPr id="5256" name="Picture 5" descr="C:\Users\Jonahs\Dropbox\Projects SCOTT\MEET Windows Azure\source\Background\tile-icon-CDN.png"/>
            <p:cNvPicPr>
              <a:picLocks noChangeAspect="1" noChangeArrowheads="1"/>
            </p:cNvPicPr>
            <p:nvPr/>
          </p:nvPicPr>
          <p:blipFill>
            <a:blip r:embed="rId37">
              <a:extLst>
                <a:ext uri="{BEBA8EAE-BF5A-486C-A8C5-ECC9F3942E4B}">
                  <a14:imgProps xmlns:a14="http://schemas.microsoft.com/office/drawing/2010/main">
                    <a14:imgLayer r:embed="rId3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735914" y="5014690"/>
              <a:ext cx="495659" cy="491253"/>
            </a:xfrm>
            <a:prstGeom prst="rect">
              <a:avLst/>
            </a:prstGeom>
            <a:noFill/>
            <a:extLst>
              <a:ext uri="{909E8E84-426E-40DD-AFC4-6F175D3DCCD1}">
                <a14:hiddenFill xmlns:a14="http://schemas.microsoft.com/office/drawing/2010/main">
                  <a:solidFill>
                    <a:srgbClr val="FFFFFF"/>
                  </a:solidFill>
                </a14:hiddenFill>
              </a:ext>
            </a:extLst>
          </p:spPr>
        </p:pic>
        <p:sp>
          <p:nvSpPr>
            <p:cNvPr id="5257" name="L-Shape 5256"/>
            <p:cNvSpPr/>
            <p:nvPr/>
          </p:nvSpPr>
          <p:spPr bwMode="auto">
            <a:xfrm rot="5400000" flipV="1">
              <a:off x="6483515" y="4979628"/>
              <a:ext cx="835291" cy="822960"/>
            </a:xfrm>
            <a:prstGeom prst="corner">
              <a:avLst>
                <a:gd name="adj1" fmla="val 80102"/>
                <a:gd name="adj2" fmla="val 91737"/>
              </a:avLst>
            </a:prstGeom>
            <a:noFill/>
            <a:ln w="22225" cap="sq">
              <a:solidFill>
                <a:schemeClr val="bg1">
                  <a:lumMod val="10000"/>
                </a:schemeClr>
              </a:solidFill>
              <a:prstDash val="sysDot"/>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gradFill>
                  <a:gsLst>
                    <a:gs pos="1250">
                      <a:srgbClr val="EFEFEF"/>
                    </a:gs>
                    <a:gs pos="10417">
                      <a:srgbClr val="EFEFEF"/>
                    </a:gs>
                  </a:gsLst>
                  <a:lin ang="5400000" scaled="0"/>
                </a:gradFill>
              </a:endParaRPr>
            </a:p>
          </p:txBody>
        </p:sp>
      </p:grpSp>
    </p:spTree>
    <p:extLst>
      <p:ext uri="{BB962C8B-B14F-4D97-AF65-F5344CB8AC3E}">
        <p14:creationId xmlns:p14="http://schemas.microsoft.com/office/powerpoint/2010/main" val="3909765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800"/>
                                  </p:stCondLst>
                                  <p:childTnLst>
                                    <p:set>
                                      <p:cBhvr>
                                        <p:cTn id="9" dur="1" fill="hold">
                                          <p:stCondLst>
                                            <p:cond delay="0"/>
                                          </p:stCondLst>
                                        </p:cTn>
                                        <p:tgtEl>
                                          <p:spTgt spid="5183"/>
                                        </p:tgtEl>
                                        <p:attrNameLst>
                                          <p:attrName>style.visibility</p:attrName>
                                        </p:attrNameLst>
                                      </p:cBhvr>
                                      <p:to>
                                        <p:strVal val="visible"/>
                                      </p:to>
                                    </p:set>
                                    <p:animEffect transition="in" filter="fade">
                                      <p:cBhvr>
                                        <p:cTn id="10" dur="250"/>
                                        <p:tgtEl>
                                          <p:spTgt spid="5183"/>
                                        </p:tgtEl>
                                      </p:cBhvr>
                                    </p:animEffect>
                                  </p:childTnLst>
                                </p:cTn>
                              </p:par>
                              <p:par>
                                <p:cTn id="11" presetID="10" presetClass="entr" presetSubtype="0" fill="hold" nodeType="withEffect">
                                  <p:stCondLst>
                                    <p:cond delay="800"/>
                                  </p:stCondLst>
                                  <p:childTnLst>
                                    <p:set>
                                      <p:cBhvr>
                                        <p:cTn id="12" dur="1" fill="hold">
                                          <p:stCondLst>
                                            <p:cond delay="0"/>
                                          </p:stCondLst>
                                        </p:cTn>
                                        <p:tgtEl>
                                          <p:spTgt spid="5186"/>
                                        </p:tgtEl>
                                        <p:attrNameLst>
                                          <p:attrName>style.visibility</p:attrName>
                                        </p:attrNameLst>
                                      </p:cBhvr>
                                      <p:to>
                                        <p:strVal val="visible"/>
                                      </p:to>
                                    </p:set>
                                    <p:animEffect transition="in" filter="fade">
                                      <p:cBhvr>
                                        <p:cTn id="13" dur="250"/>
                                        <p:tgtEl>
                                          <p:spTgt spid="5186"/>
                                        </p:tgtEl>
                                      </p:cBhvr>
                                    </p:animEffect>
                                  </p:childTnLst>
                                </p:cTn>
                              </p:par>
                              <p:par>
                                <p:cTn id="14" presetID="10" presetClass="entr" presetSubtype="0" fill="hold" nodeType="withEffect">
                                  <p:stCondLst>
                                    <p:cond delay="800"/>
                                  </p:stCondLst>
                                  <p:childTnLst>
                                    <p:set>
                                      <p:cBhvr>
                                        <p:cTn id="15" dur="1" fill="hold">
                                          <p:stCondLst>
                                            <p:cond delay="0"/>
                                          </p:stCondLst>
                                        </p:cTn>
                                        <p:tgtEl>
                                          <p:spTgt spid="5197"/>
                                        </p:tgtEl>
                                        <p:attrNameLst>
                                          <p:attrName>style.visibility</p:attrName>
                                        </p:attrNameLst>
                                      </p:cBhvr>
                                      <p:to>
                                        <p:strVal val="visible"/>
                                      </p:to>
                                    </p:set>
                                    <p:animEffect transition="in" filter="fade">
                                      <p:cBhvr>
                                        <p:cTn id="16" dur="250"/>
                                        <p:tgtEl>
                                          <p:spTgt spid="5197"/>
                                        </p:tgtEl>
                                      </p:cBhvr>
                                    </p:animEffect>
                                  </p:childTnLst>
                                </p:cTn>
                              </p:par>
                              <p:par>
                                <p:cTn id="17" presetID="10" presetClass="entr" presetSubtype="0" fill="hold" nodeType="withEffect">
                                  <p:stCondLst>
                                    <p:cond delay="800"/>
                                  </p:stCondLst>
                                  <p:childTnLst>
                                    <p:set>
                                      <p:cBhvr>
                                        <p:cTn id="18" dur="1" fill="hold">
                                          <p:stCondLst>
                                            <p:cond delay="0"/>
                                          </p:stCondLst>
                                        </p:cTn>
                                        <p:tgtEl>
                                          <p:spTgt spid="5200"/>
                                        </p:tgtEl>
                                        <p:attrNameLst>
                                          <p:attrName>style.visibility</p:attrName>
                                        </p:attrNameLst>
                                      </p:cBhvr>
                                      <p:to>
                                        <p:strVal val="visible"/>
                                      </p:to>
                                    </p:set>
                                    <p:animEffect transition="in" filter="fade">
                                      <p:cBhvr>
                                        <p:cTn id="19" dur="250"/>
                                        <p:tgtEl>
                                          <p:spTgt spid="5200"/>
                                        </p:tgtEl>
                                      </p:cBhvr>
                                    </p:animEffect>
                                  </p:childTnLst>
                                </p:cTn>
                              </p:par>
                              <p:par>
                                <p:cTn id="20" presetID="10" presetClass="entr" presetSubtype="0" fill="hold" nodeType="withEffect">
                                  <p:stCondLst>
                                    <p:cond delay="800"/>
                                  </p:stCondLst>
                                  <p:childTnLst>
                                    <p:set>
                                      <p:cBhvr>
                                        <p:cTn id="21" dur="1" fill="hold">
                                          <p:stCondLst>
                                            <p:cond delay="0"/>
                                          </p:stCondLst>
                                        </p:cTn>
                                        <p:tgtEl>
                                          <p:spTgt spid="5203"/>
                                        </p:tgtEl>
                                        <p:attrNameLst>
                                          <p:attrName>style.visibility</p:attrName>
                                        </p:attrNameLst>
                                      </p:cBhvr>
                                      <p:to>
                                        <p:strVal val="visible"/>
                                      </p:to>
                                    </p:set>
                                    <p:animEffect transition="in" filter="fade">
                                      <p:cBhvr>
                                        <p:cTn id="22" dur="250"/>
                                        <p:tgtEl>
                                          <p:spTgt spid="5203"/>
                                        </p:tgtEl>
                                      </p:cBhvr>
                                    </p:animEffect>
                                  </p:childTnLst>
                                </p:cTn>
                              </p:par>
                              <p:par>
                                <p:cTn id="23" presetID="10" presetClass="entr" presetSubtype="0" fill="hold" nodeType="withEffect">
                                  <p:stCondLst>
                                    <p:cond delay="800"/>
                                  </p:stCondLst>
                                  <p:childTnLst>
                                    <p:set>
                                      <p:cBhvr>
                                        <p:cTn id="24" dur="1" fill="hold">
                                          <p:stCondLst>
                                            <p:cond delay="0"/>
                                          </p:stCondLst>
                                        </p:cTn>
                                        <p:tgtEl>
                                          <p:spTgt spid="5215"/>
                                        </p:tgtEl>
                                        <p:attrNameLst>
                                          <p:attrName>style.visibility</p:attrName>
                                        </p:attrNameLst>
                                      </p:cBhvr>
                                      <p:to>
                                        <p:strVal val="visible"/>
                                      </p:to>
                                    </p:set>
                                    <p:animEffect transition="in" filter="fade">
                                      <p:cBhvr>
                                        <p:cTn id="25" dur="250"/>
                                        <p:tgtEl>
                                          <p:spTgt spid="5215"/>
                                        </p:tgtEl>
                                      </p:cBhvr>
                                    </p:animEffect>
                                  </p:childTnLst>
                                </p:cTn>
                              </p:par>
                              <p:par>
                                <p:cTn id="26" presetID="10" presetClass="entr" presetSubtype="0" fill="hold" nodeType="withEffect">
                                  <p:stCondLst>
                                    <p:cond delay="800"/>
                                  </p:stCondLst>
                                  <p:childTnLst>
                                    <p:set>
                                      <p:cBhvr>
                                        <p:cTn id="27" dur="1" fill="hold">
                                          <p:stCondLst>
                                            <p:cond delay="0"/>
                                          </p:stCondLst>
                                        </p:cTn>
                                        <p:tgtEl>
                                          <p:spTgt spid="5212"/>
                                        </p:tgtEl>
                                        <p:attrNameLst>
                                          <p:attrName>style.visibility</p:attrName>
                                        </p:attrNameLst>
                                      </p:cBhvr>
                                      <p:to>
                                        <p:strVal val="visible"/>
                                      </p:to>
                                    </p:set>
                                    <p:animEffect transition="in" filter="fade">
                                      <p:cBhvr>
                                        <p:cTn id="28" dur="250"/>
                                        <p:tgtEl>
                                          <p:spTgt spid="5212"/>
                                        </p:tgtEl>
                                      </p:cBhvr>
                                    </p:animEffect>
                                  </p:childTnLst>
                                </p:cTn>
                              </p:par>
                              <p:par>
                                <p:cTn id="29" presetID="10" presetClass="entr" presetSubtype="0" fill="hold" nodeType="withEffect">
                                  <p:stCondLst>
                                    <p:cond delay="800"/>
                                  </p:stCondLst>
                                  <p:childTnLst>
                                    <p:set>
                                      <p:cBhvr>
                                        <p:cTn id="30" dur="1" fill="hold">
                                          <p:stCondLst>
                                            <p:cond delay="0"/>
                                          </p:stCondLst>
                                        </p:cTn>
                                        <p:tgtEl>
                                          <p:spTgt spid="5225"/>
                                        </p:tgtEl>
                                        <p:attrNameLst>
                                          <p:attrName>style.visibility</p:attrName>
                                        </p:attrNameLst>
                                      </p:cBhvr>
                                      <p:to>
                                        <p:strVal val="visible"/>
                                      </p:to>
                                    </p:set>
                                    <p:animEffect transition="in" filter="fade">
                                      <p:cBhvr>
                                        <p:cTn id="31" dur="250"/>
                                        <p:tgtEl>
                                          <p:spTgt spid="5225"/>
                                        </p:tgtEl>
                                      </p:cBhvr>
                                    </p:animEffect>
                                  </p:childTnLst>
                                </p:cTn>
                              </p:par>
                              <p:par>
                                <p:cTn id="32" presetID="10" presetClass="entr" presetSubtype="0" fill="hold" nodeType="withEffect">
                                  <p:stCondLst>
                                    <p:cond delay="800"/>
                                  </p:stCondLst>
                                  <p:childTnLst>
                                    <p:set>
                                      <p:cBhvr>
                                        <p:cTn id="33" dur="1" fill="hold">
                                          <p:stCondLst>
                                            <p:cond delay="0"/>
                                          </p:stCondLst>
                                        </p:cTn>
                                        <p:tgtEl>
                                          <p:spTgt spid="5228"/>
                                        </p:tgtEl>
                                        <p:attrNameLst>
                                          <p:attrName>style.visibility</p:attrName>
                                        </p:attrNameLst>
                                      </p:cBhvr>
                                      <p:to>
                                        <p:strVal val="visible"/>
                                      </p:to>
                                    </p:set>
                                    <p:animEffect transition="in" filter="fade">
                                      <p:cBhvr>
                                        <p:cTn id="34" dur="250"/>
                                        <p:tgtEl>
                                          <p:spTgt spid="5228"/>
                                        </p:tgtEl>
                                      </p:cBhvr>
                                    </p:animEffect>
                                  </p:childTnLst>
                                </p:cTn>
                              </p:par>
                              <p:par>
                                <p:cTn id="35" presetID="10" presetClass="entr" presetSubtype="0" fill="hold" nodeType="withEffect">
                                  <p:stCondLst>
                                    <p:cond delay="800"/>
                                  </p:stCondLst>
                                  <p:childTnLst>
                                    <p:set>
                                      <p:cBhvr>
                                        <p:cTn id="36" dur="1" fill="hold">
                                          <p:stCondLst>
                                            <p:cond delay="0"/>
                                          </p:stCondLst>
                                        </p:cTn>
                                        <p:tgtEl>
                                          <p:spTgt spid="5222"/>
                                        </p:tgtEl>
                                        <p:attrNameLst>
                                          <p:attrName>style.visibility</p:attrName>
                                        </p:attrNameLst>
                                      </p:cBhvr>
                                      <p:to>
                                        <p:strVal val="visible"/>
                                      </p:to>
                                    </p:set>
                                    <p:animEffect transition="in" filter="fade">
                                      <p:cBhvr>
                                        <p:cTn id="37" dur="250"/>
                                        <p:tgtEl>
                                          <p:spTgt spid="5222"/>
                                        </p:tgtEl>
                                      </p:cBhvr>
                                    </p:animEffect>
                                  </p:childTnLst>
                                </p:cTn>
                              </p:par>
                              <p:par>
                                <p:cTn id="38" presetID="42" presetClass="path" presetSubtype="0" decel="100000" fill="hold" nodeType="withEffect">
                                  <p:stCondLst>
                                    <p:cond delay="1100"/>
                                  </p:stCondLst>
                                  <p:childTnLst>
                                    <p:animMotion origin="layout" path="M -1.30968E-6 -6.67272E-7 L -0.44409 -0.33159 " pathEditMode="relative" rAng="0" ptsTypes="AA">
                                      <p:cBhvr>
                                        <p:cTn id="39" dur="1000" fill="hold"/>
                                        <p:tgtEl>
                                          <p:spTgt spid="5183"/>
                                        </p:tgtEl>
                                        <p:attrNameLst>
                                          <p:attrName>ppt_x</p:attrName>
                                          <p:attrName>ppt_y</p:attrName>
                                        </p:attrNameLst>
                                      </p:cBhvr>
                                      <p:rCtr x="-22211" y="-16591"/>
                                    </p:animMotion>
                                  </p:childTnLst>
                                </p:cTn>
                              </p:par>
                              <p:par>
                                <p:cTn id="40" presetID="42" presetClass="path" presetSubtype="0" decel="100000" fill="hold" nodeType="withEffect">
                                  <p:stCondLst>
                                    <p:cond delay="1100"/>
                                  </p:stCondLst>
                                  <p:childTnLst>
                                    <p:animMotion origin="layout" path="M -4.40133E-6 -4.58466E-6 L -0.40988 -0.32252 " pathEditMode="relative" rAng="0" ptsTypes="AA">
                                      <p:cBhvr>
                                        <p:cTn id="41" dur="1000" fill="hold"/>
                                        <p:tgtEl>
                                          <p:spTgt spid="5186"/>
                                        </p:tgtEl>
                                        <p:attrNameLst>
                                          <p:attrName>ppt_x</p:attrName>
                                          <p:attrName>ppt_y</p:attrName>
                                        </p:attrNameLst>
                                      </p:cBhvr>
                                      <p:rCtr x="-20500" y="-16114"/>
                                    </p:animMotion>
                                  </p:childTnLst>
                                </p:cTn>
                              </p:par>
                              <p:par>
                                <p:cTn id="42" presetID="42" presetClass="path" presetSubtype="0" decel="100000" fill="hold" nodeType="withEffect">
                                  <p:stCondLst>
                                    <p:cond delay="1100"/>
                                  </p:stCondLst>
                                  <p:childTnLst>
                                    <p:animMotion origin="layout" path="M -2.43809E-6 2.67363E-6 L -0.40567 -0.51226 " pathEditMode="relative" rAng="0" ptsTypes="AA">
                                      <p:cBhvr>
                                        <p:cTn id="43" dur="1000" fill="hold"/>
                                        <p:tgtEl>
                                          <p:spTgt spid="5197"/>
                                        </p:tgtEl>
                                        <p:attrNameLst>
                                          <p:attrName>ppt_x</p:attrName>
                                          <p:attrName>ppt_y</p:attrName>
                                        </p:attrNameLst>
                                      </p:cBhvr>
                                      <p:rCtr x="-20232" y="-25624"/>
                                    </p:animMotion>
                                  </p:childTnLst>
                                </p:cTn>
                              </p:par>
                              <p:par>
                                <p:cTn id="44" presetID="42" presetClass="path" presetSubtype="0" decel="57000" fill="hold" nodeType="withEffect">
                                  <p:stCondLst>
                                    <p:cond delay="1100"/>
                                  </p:stCondLst>
                                  <p:childTnLst>
                                    <p:animMotion origin="layout" path="M -3.70692E-6 4.56196E-6 L -0.46145 -0.29006 " pathEditMode="relative" rAng="0" ptsTypes="AA">
                                      <p:cBhvr>
                                        <p:cTn id="45" dur="1000" fill="hold"/>
                                        <p:tgtEl>
                                          <p:spTgt spid="5200"/>
                                        </p:tgtEl>
                                        <p:attrNameLst>
                                          <p:attrName>ppt_x</p:attrName>
                                          <p:attrName>ppt_y</p:attrName>
                                        </p:attrNameLst>
                                      </p:cBhvr>
                                      <p:rCtr x="-23117" y="-14526"/>
                                    </p:animMotion>
                                  </p:childTnLst>
                                </p:cTn>
                              </p:par>
                              <p:par>
                                <p:cTn id="46" presetID="42" presetClass="path" presetSubtype="0" decel="100000" fill="hold" nodeType="withEffect">
                                  <p:stCondLst>
                                    <p:cond delay="1100"/>
                                  </p:stCondLst>
                                  <p:childTnLst>
                                    <p:animMotion origin="layout" path="M -3.51034E-6 -3.35906E-6 L -0.38256 -0.28983 " pathEditMode="relative" rAng="0" ptsTypes="AA">
                                      <p:cBhvr>
                                        <p:cTn id="47" dur="1000" fill="hold"/>
                                        <p:tgtEl>
                                          <p:spTgt spid="5203"/>
                                        </p:tgtEl>
                                        <p:attrNameLst>
                                          <p:attrName>ppt_x</p:attrName>
                                          <p:attrName>ppt_y</p:attrName>
                                        </p:attrNameLst>
                                      </p:cBhvr>
                                      <p:rCtr x="-19135" y="-14503"/>
                                    </p:animMotion>
                                  </p:childTnLst>
                                </p:cTn>
                              </p:par>
                              <p:par>
                                <p:cTn id="48" presetID="42" presetClass="path" presetSubtype="0" decel="100000" fill="hold" nodeType="withEffect">
                                  <p:stCondLst>
                                    <p:cond delay="1100"/>
                                  </p:stCondLst>
                                  <p:childTnLst>
                                    <p:animMotion origin="layout" path="M -3.78095E-6 -2.70994E-6 L -0.33227 -0.30072 " pathEditMode="relative" rAng="0" ptsTypes="AA">
                                      <p:cBhvr>
                                        <p:cTn id="49" dur="1000" fill="hold"/>
                                        <p:tgtEl>
                                          <p:spTgt spid="5215"/>
                                        </p:tgtEl>
                                        <p:attrNameLst>
                                          <p:attrName>ppt_x</p:attrName>
                                          <p:attrName>ppt_y</p:attrName>
                                        </p:attrNameLst>
                                      </p:cBhvr>
                                      <p:rCtr x="-16594" y="-15070"/>
                                    </p:animMotion>
                                  </p:childTnLst>
                                </p:cTn>
                              </p:par>
                              <p:par>
                                <p:cTn id="50" presetID="42" presetClass="path" presetSubtype="0" decel="100000" fill="hold" nodeType="withEffect">
                                  <p:stCondLst>
                                    <p:cond delay="1100"/>
                                  </p:stCondLst>
                                  <p:childTnLst>
                                    <p:animMotion origin="layout" path="M -2.78785E-6 2.85066E-6 L -0.41473 -0.42578 " pathEditMode="relative" rAng="0" ptsTypes="AA">
                                      <p:cBhvr>
                                        <p:cTn id="51" dur="1000" fill="hold"/>
                                        <p:tgtEl>
                                          <p:spTgt spid="5212"/>
                                        </p:tgtEl>
                                        <p:attrNameLst>
                                          <p:attrName>ppt_x</p:attrName>
                                          <p:attrName>ppt_y</p:attrName>
                                        </p:attrNameLst>
                                      </p:cBhvr>
                                      <p:rCtr x="-20756" y="-21289"/>
                                    </p:animMotion>
                                  </p:childTnLst>
                                </p:cTn>
                              </p:par>
                              <p:par>
                                <p:cTn id="52" presetID="42" presetClass="path" presetSubtype="0" decel="100000" fill="hold" nodeType="withEffect">
                                  <p:stCondLst>
                                    <p:cond delay="1100"/>
                                  </p:stCondLst>
                                  <p:childTnLst>
                                    <p:animMotion origin="layout" path="M -3.41588E-6 -2.93236E-6 L -0.36801 -0.30413 " pathEditMode="relative" rAng="0" ptsTypes="AA">
                                      <p:cBhvr>
                                        <p:cTn id="53" dur="1000" fill="hold"/>
                                        <p:tgtEl>
                                          <p:spTgt spid="5225"/>
                                        </p:tgtEl>
                                        <p:attrNameLst>
                                          <p:attrName>ppt_x</p:attrName>
                                          <p:attrName>ppt_y</p:attrName>
                                        </p:attrNameLst>
                                      </p:cBhvr>
                                      <p:rCtr x="-18369" y="-15252"/>
                                    </p:animMotion>
                                  </p:childTnLst>
                                </p:cTn>
                              </p:par>
                              <p:par>
                                <p:cTn id="54" presetID="42" presetClass="path" presetSubtype="0" decel="100000" fill="hold" nodeType="withEffect">
                                  <p:stCondLst>
                                    <p:cond delay="1100"/>
                                  </p:stCondLst>
                                  <p:childTnLst>
                                    <p:animMotion origin="layout" path="M 3.87286E-6 -7.85293E-7 L -0.37299 -0.30504 " pathEditMode="relative" rAng="0" ptsTypes="AA">
                                      <p:cBhvr>
                                        <p:cTn id="55" dur="1000" fill="hold"/>
                                        <p:tgtEl>
                                          <p:spTgt spid="5228"/>
                                        </p:tgtEl>
                                        <p:attrNameLst>
                                          <p:attrName>ppt_x</p:attrName>
                                          <p:attrName>ppt_y</p:attrName>
                                        </p:attrNameLst>
                                      </p:cBhvr>
                                      <p:rCtr x="-18586" y="-15297"/>
                                    </p:animMotion>
                                  </p:childTnLst>
                                </p:cTn>
                              </p:par>
                              <p:par>
                                <p:cTn id="56" presetID="42" presetClass="path" presetSubtype="0" decel="100000" fill="hold" nodeType="withEffect">
                                  <p:stCondLst>
                                    <p:cond delay="1100"/>
                                  </p:stCondLst>
                                  <p:childTnLst>
                                    <p:animMotion origin="layout" path="M -2.88231E-6 2.79165E-6 L -0.42583 -0.40967 " pathEditMode="relative" rAng="0" ptsTypes="AA">
                                      <p:cBhvr>
                                        <p:cTn id="57" dur="1000" fill="hold"/>
                                        <p:tgtEl>
                                          <p:spTgt spid="5222"/>
                                        </p:tgtEl>
                                        <p:attrNameLst>
                                          <p:attrName>ppt_x</p:attrName>
                                          <p:attrName>ppt_y</p:attrName>
                                        </p:attrNameLst>
                                      </p:cBhvr>
                                      <p:rCtr x="-21266" y="-20427"/>
                                    </p:animMotion>
                                  </p:childTnLst>
                                </p:cTn>
                              </p:par>
                              <p:par>
                                <p:cTn id="58" presetID="2" presetClass="entr" presetSubtype="8" decel="100000" fill="hold" grpId="0" nodeType="withEffect">
                                  <p:stCondLst>
                                    <p:cond delay="2100"/>
                                  </p:stCondLst>
                                  <p:childTnLst>
                                    <p:set>
                                      <p:cBhvr>
                                        <p:cTn id="59" dur="1" fill="hold">
                                          <p:stCondLst>
                                            <p:cond delay="0"/>
                                          </p:stCondLst>
                                        </p:cTn>
                                        <p:tgtEl>
                                          <p:spTgt spid="2566"/>
                                        </p:tgtEl>
                                        <p:attrNameLst>
                                          <p:attrName>style.visibility</p:attrName>
                                        </p:attrNameLst>
                                      </p:cBhvr>
                                      <p:to>
                                        <p:strVal val="visible"/>
                                      </p:to>
                                    </p:set>
                                    <p:anim calcmode="lin" valueType="num">
                                      <p:cBhvr additive="base">
                                        <p:cTn id="60" dur="750" fill="hold"/>
                                        <p:tgtEl>
                                          <p:spTgt spid="2566"/>
                                        </p:tgtEl>
                                        <p:attrNameLst>
                                          <p:attrName>ppt_x</p:attrName>
                                        </p:attrNameLst>
                                      </p:cBhvr>
                                      <p:tavLst>
                                        <p:tav tm="0">
                                          <p:val>
                                            <p:strVal val="0-#ppt_w/2"/>
                                          </p:val>
                                        </p:tav>
                                        <p:tav tm="100000">
                                          <p:val>
                                            <p:strVal val="#ppt_x"/>
                                          </p:val>
                                        </p:tav>
                                      </p:tavLst>
                                    </p:anim>
                                    <p:anim calcmode="lin" valueType="num">
                                      <p:cBhvr additive="base">
                                        <p:cTn id="61" dur="750" fill="hold"/>
                                        <p:tgtEl>
                                          <p:spTgt spid="2566"/>
                                        </p:tgtEl>
                                        <p:attrNameLst>
                                          <p:attrName>ppt_y</p:attrName>
                                        </p:attrNameLst>
                                      </p:cBhvr>
                                      <p:tavLst>
                                        <p:tav tm="0">
                                          <p:val>
                                            <p:strVal val="#ppt_y"/>
                                          </p:val>
                                        </p:tav>
                                        <p:tav tm="100000">
                                          <p:val>
                                            <p:strVal val="#ppt_y"/>
                                          </p:val>
                                        </p:tav>
                                      </p:tavLst>
                                    </p:anim>
                                  </p:childTnLst>
                                </p:cTn>
                              </p:par>
                              <p:par>
                                <p:cTn id="62" presetID="10" presetClass="entr" presetSubtype="0" fill="hold" nodeType="withEffect">
                                  <p:stCondLst>
                                    <p:cond delay="2200"/>
                                  </p:stCondLst>
                                  <p:childTnLst>
                                    <p:set>
                                      <p:cBhvr>
                                        <p:cTn id="63" dur="1" fill="hold">
                                          <p:stCondLst>
                                            <p:cond delay="0"/>
                                          </p:stCondLst>
                                        </p:cTn>
                                        <p:tgtEl>
                                          <p:spTgt spid="2563"/>
                                        </p:tgtEl>
                                        <p:attrNameLst>
                                          <p:attrName>style.visibility</p:attrName>
                                        </p:attrNameLst>
                                      </p:cBhvr>
                                      <p:to>
                                        <p:strVal val="visible"/>
                                      </p:to>
                                    </p:set>
                                    <p:animEffect transition="in" filter="fade">
                                      <p:cBhvr>
                                        <p:cTn id="64" dur="250"/>
                                        <p:tgtEl>
                                          <p:spTgt spid="2563"/>
                                        </p:tgtEl>
                                      </p:cBhvr>
                                    </p:animEffect>
                                  </p:childTnLst>
                                </p:cTn>
                              </p:par>
                              <p:par>
                                <p:cTn id="65" presetID="10" presetClass="entr" presetSubtype="0" fill="hold" grpId="0" nodeType="withEffect">
                                  <p:stCondLst>
                                    <p:cond delay="2200"/>
                                  </p:stCondLst>
                                  <p:childTnLst>
                                    <p:set>
                                      <p:cBhvr>
                                        <p:cTn id="66" dur="1" fill="hold">
                                          <p:stCondLst>
                                            <p:cond delay="0"/>
                                          </p:stCondLst>
                                        </p:cTn>
                                        <p:tgtEl>
                                          <p:spTgt spid="5148"/>
                                        </p:tgtEl>
                                        <p:attrNameLst>
                                          <p:attrName>style.visibility</p:attrName>
                                        </p:attrNameLst>
                                      </p:cBhvr>
                                      <p:to>
                                        <p:strVal val="visible"/>
                                      </p:to>
                                    </p:set>
                                    <p:animEffect transition="in" filter="fade">
                                      <p:cBhvr>
                                        <p:cTn id="67" dur="250"/>
                                        <p:tgtEl>
                                          <p:spTgt spid="5148"/>
                                        </p:tgtEl>
                                      </p:cBhvr>
                                    </p:animEffect>
                                  </p:childTnLst>
                                </p:cTn>
                              </p:par>
                              <p:par>
                                <p:cTn id="68" presetID="10" presetClass="entr" presetSubtype="0" fill="hold" nodeType="withEffect">
                                  <p:stCondLst>
                                    <p:cond delay="2200"/>
                                  </p:stCondLst>
                                  <p:childTnLst>
                                    <p:set>
                                      <p:cBhvr>
                                        <p:cTn id="69" dur="1" fill="hold">
                                          <p:stCondLst>
                                            <p:cond delay="0"/>
                                          </p:stCondLst>
                                        </p:cTn>
                                        <p:tgtEl>
                                          <p:spTgt spid="2552"/>
                                        </p:tgtEl>
                                        <p:attrNameLst>
                                          <p:attrName>style.visibility</p:attrName>
                                        </p:attrNameLst>
                                      </p:cBhvr>
                                      <p:to>
                                        <p:strVal val="visible"/>
                                      </p:to>
                                    </p:set>
                                    <p:animEffect transition="in" filter="fade">
                                      <p:cBhvr>
                                        <p:cTn id="70" dur="250"/>
                                        <p:tgtEl>
                                          <p:spTgt spid="2552"/>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5103"/>
                                        </p:tgtEl>
                                        <p:attrNameLst>
                                          <p:attrName>style.visibility</p:attrName>
                                        </p:attrNameLst>
                                      </p:cBhvr>
                                      <p:to>
                                        <p:strVal val="visible"/>
                                      </p:to>
                                    </p:set>
                                    <p:animEffect transition="in" filter="fade">
                                      <p:cBhvr>
                                        <p:cTn id="73" dur="250"/>
                                        <p:tgtEl>
                                          <p:spTgt spid="5103"/>
                                        </p:tgtEl>
                                      </p:cBhvr>
                                    </p:animEffect>
                                  </p:childTnLst>
                                </p:cTn>
                              </p:par>
                              <p:par>
                                <p:cTn id="74" presetID="10" presetClass="entr" presetSubtype="0" fill="hold" nodeType="withEffect">
                                  <p:stCondLst>
                                    <p:cond delay="2200"/>
                                  </p:stCondLst>
                                  <p:childTnLst>
                                    <p:set>
                                      <p:cBhvr>
                                        <p:cTn id="75" dur="1" fill="hold">
                                          <p:stCondLst>
                                            <p:cond delay="0"/>
                                          </p:stCondLst>
                                        </p:cTn>
                                        <p:tgtEl>
                                          <p:spTgt spid="2558"/>
                                        </p:tgtEl>
                                        <p:attrNameLst>
                                          <p:attrName>style.visibility</p:attrName>
                                        </p:attrNameLst>
                                      </p:cBhvr>
                                      <p:to>
                                        <p:strVal val="visible"/>
                                      </p:to>
                                    </p:set>
                                    <p:animEffect transition="in" filter="fade">
                                      <p:cBhvr>
                                        <p:cTn id="76" dur="250"/>
                                        <p:tgtEl>
                                          <p:spTgt spid="2558"/>
                                        </p:tgtEl>
                                      </p:cBhvr>
                                    </p:animEffect>
                                  </p:childTnLst>
                                </p:cTn>
                              </p:par>
                              <p:par>
                                <p:cTn id="77" presetID="10" presetClass="entr" presetSubtype="0" fill="hold" grpId="0" nodeType="withEffect">
                                  <p:stCondLst>
                                    <p:cond delay="2200"/>
                                  </p:stCondLst>
                                  <p:childTnLst>
                                    <p:set>
                                      <p:cBhvr>
                                        <p:cTn id="78" dur="1" fill="hold">
                                          <p:stCondLst>
                                            <p:cond delay="0"/>
                                          </p:stCondLst>
                                        </p:cTn>
                                        <p:tgtEl>
                                          <p:spTgt spid="5102"/>
                                        </p:tgtEl>
                                        <p:attrNameLst>
                                          <p:attrName>style.visibility</p:attrName>
                                        </p:attrNameLst>
                                      </p:cBhvr>
                                      <p:to>
                                        <p:strVal val="visible"/>
                                      </p:to>
                                    </p:set>
                                    <p:animEffect transition="in" filter="fade">
                                      <p:cBhvr>
                                        <p:cTn id="79" dur="250"/>
                                        <p:tgtEl>
                                          <p:spTgt spid="5102"/>
                                        </p:tgtEl>
                                      </p:cBhvr>
                                    </p:animEffect>
                                  </p:childTnLst>
                                </p:cTn>
                              </p:par>
                              <p:par>
                                <p:cTn id="80" presetID="10" presetClass="entr" presetSubtype="0" fill="hold" nodeType="withEffect">
                                  <p:stCondLst>
                                    <p:cond delay="2200"/>
                                  </p:stCondLst>
                                  <p:childTnLst>
                                    <p:set>
                                      <p:cBhvr>
                                        <p:cTn id="81" dur="1" fill="hold">
                                          <p:stCondLst>
                                            <p:cond delay="0"/>
                                          </p:stCondLst>
                                        </p:cTn>
                                        <p:tgtEl>
                                          <p:spTgt spid="2502"/>
                                        </p:tgtEl>
                                        <p:attrNameLst>
                                          <p:attrName>style.visibility</p:attrName>
                                        </p:attrNameLst>
                                      </p:cBhvr>
                                      <p:to>
                                        <p:strVal val="visible"/>
                                      </p:to>
                                    </p:set>
                                    <p:animEffect transition="in" filter="fade">
                                      <p:cBhvr>
                                        <p:cTn id="82" dur="250"/>
                                        <p:tgtEl>
                                          <p:spTgt spid="2502"/>
                                        </p:tgtEl>
                                      </p:cBhvr>
                                    </p:animEffect>
                                  </p:childTnLst>
                                </p:cTn>
                              </p:par>
                              <p:par>
                                <p:cTn id="83" presetID="10" presetClass="entr" presetSubtype="0" fill="hold" grpId="0" nodeType="withEffect">
                                  <p:stCondLst>
                                    <p:cond delay="2200"/>
                                  </p:stCondLst>
                                  <p:childTnLst>
                                    <p:set>
                                      <p:cBhvr>
                                        <p:cTn id="84" dur="1" fill="hold">
                                          <p:stCondLst>
                                            <p:cond delay="0"/>
                                          </p:stCondLst>
                                        </p:cTn>
                                        <p:tgtEl>
                                          <p:spTgt spid="5177"/>
                                        </p:tgtEl>
                                        <p:attrNameLst>
                                          <p:attrName>style.visibility</p:attrName>
                                        </p:attrNameLst>
                                      </p:cBhvr>
                                      <p:to>
                                        <p:strVal val="visible"/>
                                      </p:to>
                                    </p:set>
                                    <p:animEffect transition="in" filter="fade">
                                      <p:cBhvr>
                                        <p:cTn id="85" dur="250"/>
                                        <p:tgtEl>
                                          <p:spTgt spid="5177"/>
                                        </p:tgtEl>
                                      </p:cBhvr>
                                    </p:animEffect>
                                  </p:childTnLst>
                                </p:cTn>
                              </p:par>
                              <p:par>
                                <p:cTn id="86" presetID="10" presetClass="entr" presetSubtype="0" fill="hold" nodeType="withEffect">
                                  <p:stCondLst>
                                    <p:cond delay="2200"/>
                                  </p:stCondLst>
                                  <p:childTnLst>
                                    <p:set>
                                      <p:cBhvr>
                                        <p:cTn id="87" dur="1" fill="hold">
                                          <p:stCondLst>
                                            <p:cond delay="0"/>
                                          </p:stCondLst>
                                        </p:cTn>
                                        <p:tgtEl>
                                          <p:spTgt spid="2508"/>
                                        </p:tgtEl>
                                        <p:attrNameLst>
                                          <p:attrName>style.visibility</p:attrName>
                                        </p:attrNameLst>
                                      </p:cBhvr>
                                      <p:to>
                                        <p:strVal val="visible"/>
                                      </p:to>
                                    </p:set>
                                    <p:animEffect transition="in" filter="fade">
                                      <p:cBhvr>
                                        <p:cTn id="88" dur="250"/>
                                        <p:tgtEl>
                                          <p:spTgt spid="2508"/>
                                        </p:tgtEl>
                                      </p:cBhvr>
                                    </p:animEffect>
                                  </p:childTnLst>
                                </p:cTn>
                              </p:par>
                              <p:par>
                                <p:cTn id="89" presetID="10" presetClass="entr" presetSubtype="0" fill="hold" grpId="0" nodeType="withEffect">
                                  <p:stCondLst>
                                    <p:cond delay="2200"/>
                                  </p:stCondLst>
                                  <p:childTnLst>
                                    <p:set>
                                      <p:cBhvr>
                                        <p:cTn id="90" dur="1" fill="hold">
                                          <p:stCondLst>
                                            <p:cond delay="0"/>
                                          </p:stCondLst>
                                        </p:cTn>
                                        <p:tgtEl>
                                          <p:spTgt spid="5176"/>
                                        </p:tgtEl>
                                        <p:attrNameLst>
                                          <p:attrName>style.visibility</p:attrName>
                                        </p:attrNameLst>
                                      </p:cBhvr>
                                      <p:to>
                                        <p:strVal val="visible"/>
                                      </p:to>
                                    </p:set>
                                    <p:animEffect transition="in" filter="fade">
                                      <p:cBhvr>
                                        <p:cTn id="91" dur="250"/>
                                        <p:tgtEl>
                                          <p:spTgt spid="5176"/>
                                        </p:tgtEl>
                                      </p:cBhvr>
                                    </p:animEffect>
                                  </p:childTnLst>
                                </p:cTn>
                              </p:par>
                              <p:par>
                                <p:cTn id="92" presetID="10" presetClass="entr" presetSubtype="0" fill="hold" nodeType="withEffect">
                                  <p:stCondLst>
                                    <p:cond delay="2200"/>
                                  </p:stCondLst>
                                  <p:childTnLst>
                                    <p:set>
                                      <p:cBhvr>
                                        <p:cTn id="93" dur="1" fill="hold">
                                          <p:stCondLst>
                                            <p:cond delay="0"/>
                                          </p:stCondLst>
                                        </p:cTn>
                                        <p:tgtEl>
                                          <p:spTgt spid="2504"/>
                                        </p:tgtEl>
                                        <p:attrNameLst>
                                          <p:attrName>style.visibility</p:attrName>
                                        </p:attrNameLst>
                                      </p:cBhvr>
                                      <p:to>
                                        <p:strVal val="visible"/>
                                      </p:to>
                                    </p:set>
                                    <p:animEffect transition="in" filter="fade">
                                      <p:cBhvr>
                                        <p:cTn id="94" dur="250"/>
                                        <p:tgtEl>
                                          <p:spTgt spid="2504"/>
                                        </p:tgtEl>
                                      </p:cBhvr>
                                    </p:animEffect>
                                  </p:childTnLst>
                                </p:cTn>
                              </p:par>
                              <p:par>
                                <p:cTn id="95" presetID="10" presetClass="entr" presetSubtype="0" fill="hold" grpId="0" nodeType="withEffect">
                                  <p:stCondLst>
                                    <p:cond delay="2200"/>
                                  </p:stCondLst>
                                  <p:childTnLst>
                                    <p:set>
                                      <p:cBhvr>
                                        <p:cTn id="96" dur="1" fill="hold">
                                          <p:stCondLst>
                                            <p:cond delay="0"/>
                                          </p:stCondLst>
                                        </p:cTn>
                                        <p:tgtEl>
                                          <p:spTgt spid="5175"/>
                                        </p:tgtEl>
                                        <p:attrNameLst>
                                          <p:attrName>style.visibility</p:attrName>
                                        </p:attrNameLst>
                                      </p:cBhvr>
                                      <p:to>
                                        <p:strVal val="visible"/>
                                      </p:to>
                                    </p:set>
                                    <p:animEffect transition="in" filter="fade">
                                      <p:cBhvr>
                                        <p:cTn id="97" dur="250"/>
                                        <p:tgtEl>
                                          <p:spTgt spid="5175"/>
                                        </p:tgtEl>
                                      </p:cBhvr>
                                    </p:animEffect>
                                  </p:childTnLst>
                                </p:cTn>
                              </p:par>
                              <p:par>
                                <p:cTn id="98" presetID="10" presetClass="entr" presetSubtype="0" fill="hold" grpId="0" nodeType="withEffect">
                                  <p:stCondLst>
                                    <p:cond delay="2200"/>
                                  </p:stCondLst>
                                  <p:childTnLst>
                                    <p:set>
                                      <p:cBhvr>
                                        <p:cTn id="99" dur="1" fill="hold">
                                          <p:stCondLst>
                                            <p:cond delay="0"/>
                                          </p:stCondLst>
                                        </p:cTn>
                                        <p:tgtEl>
                                          <p:spTgt spid="5082"/>
                                        </p:tgtEl>
                                        <p:attrNameLst>
                                          <p:attrName>style.visibility</p:attrName>
                                        </p:attrNameLst>
                                      </p:cBhvr>
                                      <p:to>
                                        <p:strVal val="visible"/>
                                      </p:to>
                                    </p:set>
                                    <p:animEffect transition="in" filter="fade">
                                      <p:cBhvr>
                                        <p:cTn id="100" dur="250"/>
                                        <p:tgtEl>
                                          <p:spTgt spid="5082"/>
                                        </p:tgtEl>
                                      </p:cBhvr>
                                    </p:animEffect>
                                  </p:childTnLst>
                                </p:cTn>
                              </p:par>
                              <p:par>
                                <p:cTn id="101" presetID="10" presetClass="entr" presetSubtype="0" fill="hold" grpId="0" nodeType="withEffect">
                                  <p:stCondLst>
                                    <p:cond delay="2200"/>
                                  </p:stCondLst>
                                  <p:childTnLst>
                                    <p:set>
                                      <p:cBhvr>
                                        <p:cTn id="102" dur="1" fill="hold">
                                          <p:stCondLst>
                                            <p:cond delay="0"/>
                                          </p:stCondLst>
                                        </p:cTn>
                                        <p:tgtEl>
                                          <p:spTgt spid="5104"/>
                                        </p:tgtEl>
                                        <p:attrNameLst>
                                          <p:attrName>style.visibility</p:attrName>
                                        </p:attrNameLst>
                                      </p:cBhvr>
                                      <p:to>
                                        <p:strVal val="visible"/>
                                      </p:to>
                                    </p:set>
                                    <p:animEffect transition="in" filter="fade">
                                      <p:cBhvr>
                                        <p:cTn id="103" dur="250"/>
                                        <p:tgtEl>
                                          <p:spTgt spid="5104"/>
                                        </p:tgtEl>
                                      </p:cBhvr>
                                    </p:animEffect>
                                  </p:childTnLst>
                                </p:cTn>
                              </p:par>
                              <p:par>
                                <p:cTn id="104" presetID="10" presetClass="entr" presetSubtype="0" fill="hold" grpId="0" nodeType="withEffect">
                                  <p:stCondLst>
                                    <p:cond delay="2200"/>
                                  </p:stCondLst>
                                  <p:childTnLst>
                                    <p:set>
                                      <p:cBhvr>
                                        <p:cTn id="105" dur="1" fill="hold">
                                          <p:stCondLst>
                                            <p:cond delay="0"/>
                                          </p:stCondLst>
                                        </p:cTn>
                                        <p:tgtEl>
                                          <p:spTgt spid="5080"/>
                                        </p:tgtEl>
                                        <p:attrNameLst>
                                          <p:attrName>style.visibility</p:attrName>
                                        </p:attrNameLst>
                                      </p:cBhvr>
                                      <p:to>
                                        <p:strVal val="visible"/>
                                      </p:to>
                                    </p:set>
                                    <p:animEffect transition="in" filter="fade">
                                      <p:cBhvr>
                                        <p:cTn id="106" dur="250"/>
                                        <p:tgtEl>
                                          <p:spTgt spid="5080"/>
                                        </p:tgtEl>
                                      </p:cBhvr>
                                    </p:animEffect>
                                  </p:childTnLst>
                                </p:cTn>
                              </p:par>
                              <p:par>
                                <p:cTn id="107" presetID="10" presetClass="entr" presetSubtype="0" fill="hold" grpId="0" nodeType="withEffect">
                                  <p:stCondLst>
                                    <p:cond delay="2200"/>
                                  </p:stCondLst>
                                  <p:childTnLst>
                                    <p:set>
                                      <p:cBhvr>
                                        <p:cTn id="108" dur="1" fill="hold">
                                          <p:stCondLst>
                                            <p:cond delay="0"/>
                                          </p:stCondLst>
                                        </p:cTn>
                                        <p:tgtEl>
                                          <p:spTgt spid="5161"/>
                                        </p:tgtEl>
                                        <p:attrNameLst>
                                          <p:attrName>style.visibility</p:attrName>
                                        </p:attrNameLst>
                                      </p:cBhvr>
                                      <p:to>
                                        <p:strVal val="visible"/>
                                      </p:to>
                                    </p:set>
                                    <p:animEffect transition="in" filter="fade">
                                      <p:cBhvr>
                                        <p:cTn id="109" dur="250"/>
                                        <p:tgtEl>
                                          <p:spTgt spid="5161"/>
                                        </p:tgtEl>
                                      </p:cBhvr>
                                    </p:animEffect>
                                  </p:childTnLst>
                                </p:cTn>
                              </p:par>
                              <p:par>
                                <p:cTn id="110" presetID="10" presetClass="entr" presetSubtype="0" fill="hold" grpId="0" nodeType="withEffect">
                                  <p:stCondLst>
                                    <p:cond delay="2200"/>
                                  </p:stCondLst>
                                  <p:childTnLst>
                                    <p:set>
                                      <p:cBhvr>
                                        <p:cTn id="111" dur="1" fill="hold">
                                          <p:stCondLst>
                                            <p:cond delay="0"/>
                                          </p:stCondLst>
                                        </p:cTn>
                                        <p:tgtEl>
                                          <p:spTgt spid="2550"/>
                                        </p:tgtEl>
                                        <p:attrNameLst>
                                          <p:attrName>style.visibility</p:attrName>
                                        </p:attrNameLst>
                                      </p:cBhvr>
                                      <p:to>
                                        <p:strVal val="visible"/>
                                      </p:to>
                                    </p:set>
                                    <p:animEffect transition="in" filter="fade">
                                      <p:cBhvr>
                                        <p:cTn id="112" dur="250"/>
                                        <p:tgtEl>
                                          <p:spTgt spid="2550"/>
                                        </p:tgtEl>
                                      </p:cBhvr>
                                    </p:animEffect>
                                  </p:childTnLst>
                                </p:cTn>
                              </p:par>
                              <p:par>
                                <p:cTn id="113" presetID="10" presetClass="entr" presetSubtype="0" fill="hold" grpId="0" nodeType="withEffect">
                                  <p:stCondLst>
                                    <p:cond delay="2200"/>
                                  </p:stCondLst>
                                  <p:childTnLst>
                                    <p:set>
                                      <p:cBhvr>
                                        <p:cTn id="114" dur="1" fill="hold">
                                          <p:stCondLst>
                                            <p:cond delay="0"/>
                                          </p:stCondLst>
                                        </p:cTn>
                                        <p:tgtEl>
                                          <p:spTgt spid="5168"/>
                                        </p:tgtEl>
                                        <p:attrNameLst>
                                          <p:attrName>style.visibility</p:attrName>
                                        </p:attrNameLst>
                                      </p:cBhvr>
                                      <p:to>
                                        <p:strVal val="visible"/>
                                      </p:to>
                                    </p:set>
                                    <p:animEffect transition="in" filter="fade">
                                      <p:cBhvr>
                                        <p:cTn id="115" dur="250"/>
                                        <p:tgtEl>
                                          <p:spTgt spid="5168"/>
                                        </p:tgtEl>
                                      </p:cBhvr>
                                    </p:animEffect>
                                  </p:childTnLst>
                                </p:cTn>
                              </p:par>
                              <p:par>
                                <p:cTn id="116" presetID="10" presetClass="entr" presetSubtype="0" fill="hold" nodeType="withEffect">
                                  <p:stCondLst>
                                    <p:cond delay="2200"/>
                                  </p:stCondLst>
                                  <p:childTnLst>
                                    <p:set>
                                      <p:cBhvr>
                                        <p:cTn id="117" dur="1" fill="hold">
                                          <p:stCondLst>
                                            <p:cond delay="0"/>
                                          </p:stCondLst>
                                        </p:cTn>
                                        <p:tgtEl>
                                          <p:spTgt spid="2556"/>
                                        </p:tgtEl>
                                        <p:attrNameLst>
                                          <p:attrName>style.visibility</p:attrName>
                                        </p:attrNameLst>
                                      </p:cBhvr>
                                      <p:to>
                                        <p:strVal val="visible"/>
                                      </p:to>
                                    </p:set>
                                    <p:animEffect transition="in" filter="fade">
                                      <p:cBhvr>
                                        <p:cTn id="118" dur="250"/>
                                        <p:tgtEl>
                                          <p:spTgt spid="2556"/>
                                        </p:tgtEl>
                                      </p:cBhvr>
                                    </p:animEffect>
                                  </p:childTnLst>
                                </p:cTn>
                              </p:par>
                              <p:par>
                                <p:cTn id="119" presetID="10" presetClass="entr" presetSubtype="0" fill="hold" grpId="0" nodeType="withEffect">
                                  <p:stCondLst>
                                    <p:cond delay="2200"/>
                                  </p:stCondLst>
                                  <p:childTnLst>
                                    <p:set>
                                      <p:cBhvr>
                                        <p:cTn id="120" dur="1" fill="hold">
                                          <p:stCondLst>
                                            <p:cond delay="0"/>
                                          </p:stCondLst>
                                        </p:cTn>
                                        <p:tgtEl>
                                          <p:spTgt spid="5164"/>
                                        </p:tgtEl>
                                        <p:attrNameLst>
                                          <p:attrName>style.visibility</p:attrName>
                                        </p:attrNameLst>
                                      </p:cBhvr>
                                      <p:to>
                                        <p:strVal val="visible"/>
                                      </p:to>
                                    </p:set>
                                    <p:animEffect transition="in" filter="fade">
                                      <p:cBhvr>
                                        <p:cTn id="121" dur="250"/>
                                        <p:tgtEl>
                                          <p:spTgt spid="5164"/>
                                        </p:tgtEl>
                                      </p:cBhvr>
                                    </p:animEffect>
                                  </p:childTnLst>
                                </p:cTn>
                              </p:par>
                              <p:par>
                                <p:cTn id="122" presetID="10" presetClass="exit" presetSubtype="0" fill="hold" nodeType="withEffect">
                                  <p:stCondLst>
                                    <p:cond delay="2200"/>
                                  </p:stCondLst>
                                  <p:childTnLst>
                                    <p:animEffect transition="out" filter="fade">
                                      <p:cBhvr>
                                        <p:cTn id="123" dur="250"/>
                                        <p:tgtEl>
                                          <p:spTgt spid="5183"/>
                                        </p:tgtEl>
                                      </p:cBhvr>
                                    </p:animEffect>
                                    <p:set>
                                      <p:cBhvr>
                                        <p:cTn id="124" dur="1" fill="hold">
                                          <p:stCondLst>
                                            <p:cond delay="249"/>
                                          </p:stCondLst>
                                        </p:cTn>
                                        <p:tgtEl>
                                          <p:spTgt spid="5183"/>
                                        </p:tgtEl>
                                        <p:attrNameLst>
                                          <p:attrName>style.visibility</p:attrName>
                                        </p:attrNameLst>
                                      </p:cBhvr>
                                      <p:to>
                                        <p:strVal val="hidden"/>
                                      </p:to>
                                    </p:set>
                                  </p:childTnLst>
                                </p:cTn>
                              </p:par>
                              <p:par>
                                <p:cTn id="125" presetID="10" presetClass="exit" presetSubtype="0" fill="hold" nodeType="withEffect">
                                  <p:stCondLst>
                                    <p:cond delay="2100"/>
                                  </p:stCondLst>
                                  <p:childTnLst>
                                    <p:animEffect transition="out" filter="fade">
                                      <p:cBhvr>
                                        <p:cTn id="126" dur="250"/>
                                        <p:tgtEl>
                                          <p:spTgt spid="5186"/>
                                        </p:tgtEl>
                                      </p:cBhvr>
                                    </p:animEffect>
                                    <p:set>
                                      <p:cBhvr>
                                        <p:cTn id="127" dur="1" fill="hold">
                                          <p:stCondLst>
                                            <p:cond delay="249"/>
                                          </p:stCondLst>
                                        </p:cTn>
                                        <p:tgtEl>
                                          <p:spTgt spid="5186"/>
                                        </p:tgtEl>
                                        <p:attrNameLst>
                                          <p:attrName>style.visibility</p:attrName>
                                        </p:attrNameLst>
                                      </p:cBhvr>
                                      <p:to>
                                        <p:strVal val="hidden"/>
                                      </p:to>
                                    </p:set>
                                  </p:childTnLst>
                                </p:cTn>
                              </p:par>
                              <p:par>
                                <p:cTn id="128" presetID="10" presetClass="exit" presetSubtype="0" fill="hold" nodeType="withEffect">
                                  <p:stCondLst>
                                    <p:cond delay="2100"/>
                                  </p:stCondLst>
                                  <p:childTnLst>
                                    <p:animEffect transition="out" filter="fade">
                                      <p:cBhvr>
                                        <p:cTn id="129" dur="250"/>
                                        <p:tgtEl>
                                          <p:spTgt spid="5197"/>
                                        </p:tgtEl>
                                      </p:cBhvr>
                                    </p:animEffect>
                                    <p:set>
                                      <p:cBhvr>
                                        <p:cTn id="130" dur="1" fill="hold">
                                          <p:stCondLst>
                                            <p:cond delay="249"/>
                                          </p:stCondLst>
                                        </p:cTn>
                                        <p:tgtEl>
                                          <p:spTgt spid="5197"/>
                                        </p:tgtEl>
                                        <p:attrNameLst>
                                          <p:attrName>style.visibility</p:attrName>
                                        </p:attrNameLst>
                                      </p:cBhvr>
                                      <p:to>
                                        <p:strVal val="hidden"/>
                                      </p:to>
                                    </p:set>
                                  </p:childTnLst>
                                </p:cTn>
                              </p:par>
                              <p:par>
                                <p:cTn id="131" presetID="10" presetClass="exit" presetSubtype="0" fill="hold" nodeType="withEffect">
                                  <p:stCondLst>
                                    <p:cond delay="2100"/>
                                  </p:stCondLst>
                                  <p:childTnLst>
                                    <p:animEffect transition="out" filter="fade">
                                      <p:cBhvr>
                                        <p:cTn id="132" dur="250"/>
                                        <p:tgtEl>
                                          <p:spTgt spid="5200"/>
                                        </p:tgtEl>
                                      </p:cBhvr>
                                    </p:animEffect>
                                    <p:set>
                                      <p:cBhvr>
                                        <p:cTn id="133" dur="1" fill="hold">
                                          <p:stCondLst>
                                            <p:cond delay="249"/>
                                          </p:stCondLst>
                                        </p:cTn>
                                        <p:tgtEl>
                                          <p:spTgt spid="5200"/>
                                        </p:tgtEl>
                                        <p:attrNameLst>
                                          <p:attrName>style.visibility</p:attrName>
                                        </p:attrNameLst>
                                      </p:cBhvr>
                                      <p:to>
                                        <p:strVal val="hidden"/>
                                      </p:to>
                                    </p:set>
                                  </p:childTnLst>
                                </p:cTn>
                              </p:par>
                              <p:par>
                                <p:cTn id="134" presetID="10" presetClass="exit" presetSubtype="0" fill="hold" nodeType="withEffect">
                                  <p:stCondLst>
                                    <p:cond delay="2100"/>
                                  </p:stCondLst>
                                  <p:childTnLst>
                                    <p:animEffect transition="out" filter="fade">
                                      <p:cBhvr>
                                        <p:cTn id="135" dur="250"/>
                                        <p:tgtEl>
                                          <p:spTgt spid="5203"/>
                                        </p:tgtEl>
                                      </p:cBhvr>
                                    </p:animEffect>
                                    <p:set>
                                      <p:cBhvr>
                                        <p:cTn id="136" dur="1" fill="hold">
                                          <p:stCondLst>
                                            <p:cond delay="249"/>
                                          </p:stCondLst>
                                        </p:cTn>
                                        <p:tgtEl>
                                          <p:spTgt spid="5203"/>
                                        </p:tgtEl>
                                        <p:attrNameLst>
                                          <p:attrName>style.visibility</p:attrName>
                                        </p:attrNameLst>
                                      </p:cBhvr>
                                      <p:to>
                                        <p:strVal val="hidden"/>
                                      </p:to>
                                    </p:set>
                                  </p:childTnLst>
                                </p:cTn>
                              </p:par>
                              <p:par>
                                <p:cTn id="137" presetID="10" presetClass="exit" presetSubtype="0" fill="hold" nodeType="withEffect">
                                  <p:stCondLst>
                                    <p:cond delay="2100"/>
                                  </p:stCondLst>
                                  <p:childTnLst>
                                    <p:animEffect transition="out" filter="fade">
                                      <p:cBhvr>
                                        <p:cTn id="138" dur="250"/>
                                        <p:tgtEl>
                                          <p:spTgt spid="5215"/>
                                        </p:tgtEl>
                                      </p:cBhvr>
                                    </p:animEffect>
                                    <p:set>
                                      <p:cBhvr>
                                        <p:cTn id="139" dur="1" fill="hold">
                                          <p:stCondLst>
                                            <p:cond delay="249"/>
                                          </p:stCondLst>
                                        </p:cTn>
                                        <p:tgtEl>
                                          <p:spTgt spid="5215"/>
                                        </p:tgtEl>
                                        <p:attrNameLst>
                                          <p:attrName>style.visibility</p:attrName>
                                        </p:attrNameLst>
                                      </p:cBhvr>
                                      <p:to>
                                        <p:strVal val="hidden"/>
                                      </p:to>
                                    </p:set>
                                  </p:childTnLst>
                                </p:cTn>
                              </p:par>
                              <p:par>
                                <p:cTn id="140" presetID="10" presetClass="exit" presetSubtype="0" fill="hold" nodeType="withEffect">
                                  <p:stCondLst>
                                    <p:cond delay="2100"/>
                                  </p:stCondLst>
                                  <p:childTnLst>
                                    <p:animEffect transition="out" filter="fade">
                                      <p:cBhvr>
                                        <p:cTn id="141" dur="250"/>
                                        <p:tgtEl>
                                          <p:spTgt spid="5212"/>
                                        </p:tgtEl>
                                      </p:cBhvr>
                                    </p:animEffect>
                                    <p:set>
                                      <p:cBhvr>
                                        <p:cTn id="142" dur="1" fill="hold">
                                          <p:stCondLst>
                                            <p:cond delay="249"/>
                                          </p:stCondLst>
                                        </p:cTn>
                                        <p:tgtEl>
                                          <p:spTgt spid="5212"/>
                                        </p:tgtEl>
                                        <p:attrNameLst>
                                          <p:attrName>style.visibility</p:attrName>
                                        </p:attrNameLst>
                                      </p:cBhvr>
                                      <p:to>
                                        <p:strVal val="hidden"/>
                                      </p:to>
                                    </p:set>
                                  </p:childTnLst>
                                </p:cTn>
                              </p:par>
                              <p:par>
                                <p:cTn id="143" presetID="10" presetClass="exit" presetSubtype="0" fill="hold" nodeType="withEffect">
                                  <p:stCondLst>
                                    <p:cond delay="2100"/>
                                  </p:stCondLst>
                                  <p:childTnLst>
                                    <p:animEffect transition="out" filter="fade">
                                      <p:cBhvr>
                                        <p:cTn id="144" dur="250"/>
                                        <p:tgtEl>
                                          <p:spTgt spid="5225"/>
                                        </p:tgtEl>
                                      </p:cBhvr>
                                    </p:animEffect>
                                    <p:set>
                                      <p:cBhvr>
                                        <p:cTn id="145" dur="1" fill="hold">
                                          <p:stCondLst>
                                            <p:cond delay="249"/>
                                          </p:stCondLst>
                                        </p:cTn>
                                        <p:tgtEl>
                                          <p:spTgt spid="5225"/>
                                        </p:tgtEl>
                                        <p:attrNameLst>
                                          <p:attrName>style.visibility</p:attrName>
                                        </p:attrNameLst>
                                      </p:cBhvr>
                                      <p:to>
                                        <p:strVal val="hidden"/>
                                      </p:to>
                                    </p:set>
                                  </p:childTnLst>
                                </p:cTn>
                              </p:par>
                              <p:par>
                                <p:cTn id="146" presetID="10" presetClass="exit" presetSubtype="0" fill="hold" nodeType="withEffect">
                                  <p:stCondLst>
                                    <p:cond delay="2100"/>
                                  </p:stCondLst>
                                  <p:childTnLst>
                                    <p:animEffect transition="out" filter="fade">
                                      <p:cBhvr>
                                        <p:cTn id="147" dur="250"/>
                                        <p:tgtEl>
                                          <p:spTgt spid="5228"/>
                                        </p:tgtEl>
                                      </p:cBhvr>
                                    </p:animEffect>
                                    <p:set>
                                      <p:cBhvr>
                                        <p:cTn id="148" dur="1" fill="hold">
                                          <p:stCondLst>
                                            <p:cond delay="249"/>
                                          </p:stCondLst>
                                        </p:cTn>
                                        <p:tgtEl>
                                          <p:spTgt spid="5228"/>
                                        </p:tgtEl>
                                        <p:attrNameLst>
                                          <p:attrName>style.visibility</p:attrName>
                                        </p:attrNameLst>
                                      </p:cBhvr>
                                      <p:to>
                                        <p:strVal val="hidden"/>
                                      </p:to>
                                    </p:set>
                                  </p:childTnLst>
                                </p:cTn>
                              </p:par>
                              <p:par>
                                <p:cTn id="149" presetID="10" presetClass="exit" presetSubtype="0" fill="hold" nodeType="withEffect">
                                  <p:stCondLst>
                                    <p:cond delay="2100"/>
                                  </p:stCondLst>
                                  <p:childTnLst>
                                    <p:animEffect transition="out" filter="fade">
                                      <p:cBhvr>
                                        <p:cTn id="150" dur="250"/>
                                        <p:tgtEl>
                                          <p:spTgt spid="5222"/>
                                        </p:tgtEl>
                                      </p:cBhvr>
                                    </p:animEffect>
                                    <p:set>
                                      <p:cBhvr>
                                        <p:cTn id="151" dur="1" fill="hold">
                                          <p:stCondLst>
                                            <p:cond delay="249"/>
                                          </p:stCondLst>
                                        </p:cTn>
                                        <p:tgtEl>
                                          <p:spTgt spid="5222"/>
                                        </p:tgtEl>
                                        <p:attrNameLst>
                                          <p:attrName>style.visibility</p:attrName>
                                        </p:attrNameLst>
                                      </p:cBhvr>
                                      <p:to>
                                        <p:strVal val="hidden"/>
                                      </p:to>
                                    </p:set>
                                  </p:childTnLst>
                                </p:cTn>
                              </p:par>
                              <p:par>
                                <p:cTn id="152" presetID="10" presetClass="entr" presetSubtype="0" fill="hold" grpId="0" nodeType="withEffect">
                                  <p:stCondLst>
                                    <p:cond delay="2800"/>
                                  </p:stCondLst>
                                  <p:childTnLst>
                                    <p:set>
                                      <p:cBhvr>
                                        <p:cTn id="153" dur="1" fill="hold">
                                          <p:stCondLst>
                                            <p:cond delay="0"/>
                                          </p:stCondLst>
                                        </p:cTn>
                                        <p:tgtEl>
                                          <p:spTgt spid="2501"/>
                                        </p:tgtEl>
                                        <p:attrNameLst>
                                          <p:attrName>style.visibility</p:attrName>
                                        </p:attrNameLst>
                                      </p:cBhvr>
                                      <p:to>
                                        <p:strVal val="visible"/>
                                      </p:to>
                                    </p:set>
                                    <p:animEffect transition="in" filter="fade">
                                      <p:cBhvr>
                                        <p:cTn id="154" dur="250"/>
                                        <p:tgtEl>
                                          <p:spTgt spid="2501"/>
                                        </p:tgtEl>
                                      </p:cBhvr>
                                    </p:animEffect>
                                  </p:childTnLst>
                                </p:cTn>
                              </p:par>
                              <p:par>
                                <p:cTn id="155" presetID="10" presetClass="entr" presetSubtype="0" fill="hold" grpId="0" nodeType="withEffect">
                                  <p:stCondLst>
                                    <p:cond delay="2800"/>
                                  </p:stCondLst>
                                  <p:childTnLst>
                                    <p:set>
                                      <p:cBhvr>
                                        <p:cTn id="156" dur="1" fill="hold">
                                          <p:stCondLst>
                                            <p:cond delay="0"/>
                                          </p:stCondLst>
                                        </p:cTn>
                                        <p:tgtEl>
                                          <p:spTgt spid="2507"/>
                                        </p:tgtEl>
                                        <p:attrNameLst>
                                          <p:attrName>style.visibility</p:attrName>
                                        </p:attrNameLst>
                                      </p:cBhvr>
                                      <p:to>
                                        <p:strVal val="visible"/>
                                      </p:to>
                                    </p:set>
                                    <p:animEffect transition="in" filter="fade">
                                      <p:cBhvr>
                                        <p:cTn id="157" dur="250"/>
                                        <p:tgtEl>
                                          <p:spTgt spid="2507"/>
                                        </p:tgtEl>
                                      </p:cBhvr>
                                    </p:animEffect>
                                  </p:childTnLst>
                                </p:cTn>
                              </p:par>
                              <p:par>
                                <p:cTn id="158" presetID="10" presetClass="entr" presetSubtype="0" fill="hold" grpId="0" nodeType="withEffect">
                                  <p:stCondLst>
                                    <p:cond delay="2800"/>
                                  </p:stCondLst>
                                  <p:childTnLst>
                                    <p:set>
                                      <p:cBhvr>
                                        <p:cTn id="159" dur="1" fill="hold">
                                          <p:stCondLst>
                                            <p:cond delay="0"/>
                                          </p:stCondLst>
                                        </p:cTn>
                                        <p:tgtEl>
                                          <p:spTgt spid="2557"/>
                                        </p:tgtEl>
                                        <p:attrNameLst>
                                          <p:attrName>style.visibility</p:attrName>
                                        </p:attrNameLst>
                                      </p:cBhvr>
                                      <p:to>
                                        <p:strVal val="visible"/>
                                      </p:to>
                                    </p:set>
                                    <p:animEffect transition="in" filter="fade">
                                      <p:cBhvr>
                                        <p:cTn id="160" dur="250"/>
                                        <p:tgtEl>
                                          <p:spTgt spid="2557"/>
                                        </p:tgtEl>
                                      </p:cBhvr>
                                    </p:animEffect>
                                  </p:childTnLst>
                                </p:cTn>
                              </p:par>
                              <p:par>
                                <p:cTn id="161" presetID="10" presetClass="entr" presetSubtype="0" fill="hold" grpId="0" nodeType="withEffect">
                                  <p:stCondLst>
                                    <p:cond delay="2800"/>
                                  </p:stCondLst>
                                  <p:childTnLst>
                                    <p:set>
                                      <p:cBhvr>
                                        <p:cTn id="162" dur="1" fill="hold">
                                          <p:stCondLst>
                                            <p:cond delay="0"/>
                                          </p:stCondLst>
                                        </p:cTn>
                                        <p:tgtEl>
                                          <p:spTgt spid="2503"/>
                                        </p:tgtEl>
                                        <p:attrNameLst>
                                          <p:attrName>style.visibility</p:attrName>
                                        </p:attrNameLst>
                                      </p:cBhvr>
                                      <p:to>
                                        <p:strVal val="visible"/>
                                      </p:to>
                                    </p:set>
                                    <p:animEffect transition="in" filter="fade">
                                      <p:cBhvr>
                                        <p:cTn id="163" dur="250"/>
                                        <p:tgtEl>
                                          <p:spTgt spid="2503"/>
                                        </p:tgtEl>
                                      </p:cBhvr>
                                    </p:animEffect>
                                  </p:childTnLst>
                                </p:cTn>
                              </p:par>
                              <p:par>
                                <p:cTn id="164" presetID="10" presetClass="entr" presetSubtype="0" fill="hold" grpId="0" nodeType="withEffect">
                                  <p:stCondLst>
                                    <p:cond delay="2800"/>
                                  </p:stCondLst>
                                  <p:childTnLst>
                                    <p:set>
                                      <p:cBhvr>
                                        <p:cTn id="165" dur="1" fill="hold">
                                          <p:stCondLst>
                                            <p:cond delay="0"/>
                                          </p:stCondLst>
                                        </p:cTn>
                                        <p:tgtEl>
                                          <p:spTgt spid="2551"/>
                                        </p:tgtEl>
                                        <p:attrNameLst>
                                          <p:attrName>style.visibility</p:attrName>
                                        </p:attrNameLst>
                                      </p:cBhvr>
                                      <p:to>
                                        <p:strVal val="visible"/>
                                      </p:to>
                                    </p:set>
                                    <p:animEffect transition="in" filter="fade">
                                      <p:cBhvr>
                                        <p:cTn id="166" dur="250"/>
                                        <p:tgtEl>
                                          <p:spTgt spid="2551"/>
                                        </p:tgtEl>
                                      </p:cBhvr>
                                    </p:animEffect>
                                  </p:childTnLst>
                                </p:cTn>
                              </p:par>
                              <p:par>
                                <p:cTn id="167" presetID="10" presetClass="entr" presetSubtype="0" fill="hold" grpId="0" nodeType="withEffect">
                                  <p:stCondLst>
                                    <p:cond delay="2800"/>
                                  </p:stCondLst>
                                  <p:childTnLst>
                                    <p:set>
                                      <p:cBhvr>
                                        <p:cTn id="168" dur="1" fill="hold">
                                          <p:stCondLst>
                                            <p:cond delay="0"/>
                                          </p:stCondLst>
                                        </p:cTn>
                                        <p:tgtEl>
                                          <p:spTgt spid="2553"/>
                                        </p:tgtEl>
                                        <p:attrNameLst>
                                          <p:attrName>style.visibility</p:attrName>
                                        </p:attrNameLst>
                                      </p:cBhvr>
                                      <p:to>
                                        <p:strVal val="visible"/>
                                      </p:to>
                                    </p:set>
                                    <p:animEffect transition="in" filter="fade">
                                      <p:cBhvr>
                                        <p:cTn id="169" dur="250"/>
                                        <p:tgtEl>
                                          <p:spTgt spid="2553"/>
                                        </p:tgtEl>
                                      </p:cBhvr>
                                    </p:animEffect>
                                  </p:childTnLst>
                                </p:cTn>
                              </p:par>
                              <p:par>
                                <p:cTn id="170" presetID="10" presetClass="entr" presetSubtype="0" fill="hold" grpId="0" nodeType="withEffect">
                                  <p:stCondLst>
                                    <p:cond delay="2800"/>
                                  </p:stCondLst>
                                  <p:childTnLst>
                                    <p:set>
                                      <p:cBhvr>
                                        <p:cTn id="171" dur="1" fill="hold">
                                          <p:stCondLst>
                                            <p:cond delay="0"/>
                                          </p:stCondLst>
                                        </p:cTn>
                                        <p:tgtEl>
                                          <p:spTgt spid="2562"/>
                                        </p:tgtEl>
                                        <p:attrNameLst>
                                          <p:attrName>style.visibility</p:attrName>
                                        </p:attrNameLst>
                                      </p:cBhvr>
                                      <p:to>
                                        <p:strVal val="visible"/>
                                      </p:to>
                                    </p:set>
                                    <p:animEffect transition="in" filter="fade">
                                      <p:cBhvr>
                                        <p:cTn id="172" dur="250"/>
                                        <p:tgtEl>
                                          <p:spTgt spid="2562"/>
                                        </p:tgtEl>
                                      </p:cBhvr>
                                    </p:animEffect>
                                  </p:childTnLst>
                                </p:cTn>
                              </p:par>
                              <p:par>
                                <p:cTn id="173" presetID="10" presetClass="entr" presetSubtype="0" fill="hold" grpId="0" nodeType="withEffect">
                                  <p:stCondLst>
                                    <p:cond delay="2800"/>
                                  </p:stCondLst>
                                  <p:childTnLst>
                                    <p:set>
                                      <p:cBhvr>
                                        <p:cTn id="174" dur="1" fill="hold">
                                          <p:stCondLst>
                                            <p:cond delay="0"/>
                                          </p:stCondLst>
                                        </p:cTn>
                                        <p:tgtEl>
                                          <p:spTgt spid="2555"/>
                                        </p:tgtEl>
                                        <p:attrNameLst>
                                          <p:attrName>style.visibility</p:attrName>
                                        </p:attrNameLst>
                                      </p:cBhvr>
                                      <p:to>
                                        <p:strVal val="visible"/>
                                      </p:to>
                                    </p:set>
                                    <p:animEffect transition="in" filter="fade">
                                      <p:cBhvr>
                                        <p:cTn id="175" dur="250"/>
                                        <p:tgtEl>
                                          <p:spTgt spid="2555"/>
                                        </p:tgtEl>
                                      </p:cBhvr>
                                    </p:animEffect>
                                  </p:childTnLst>
                                </p:cTn>
                              </p:par>
                              <p:par>
                                <p:cTn id="176" presetID="10" presetClass="entr" presetSubtype="0" fill="hold" grpId="0" nodeType="withEffect">
                                  <p:stCondLst>
                                    <p:cond delay="2800"/>
                                  </p:stCondLst>
                                  <p:childTnLst>
                                    <p:set>
                                      <p:cBhvr>
                                        <p:cTn id="177" dur="1" fill="hold">
                                          <p:stCondLst>
                                            <p:cond delay="0"/>
                                          </p:stCondLst>
                                        </p:cTn>
                                        <p:tgtEl>
                                          <p:spTgt spid="2564"/>
                                        </p:tgtEl>
                                        <p:attrNameLst>
                                          <p:attrName>style.visibility</p:attrName>
                                        </p:attrNameLst>
                                      </p:cBhvr>
                                      <p:to>
                                        <p:strVal val="visible"/>
                                      </p:to>
                                    </p:set>
                                    <p:animEffect transition="in" filter="fade">
                                      <p:cBhvr>
                                        <p:cTn id="178" dur="250"/>
                                        <p:tgtEl>
                                          <p:spTgt spid="2564"/>
                                        </p:tgtEl>
                                      </p:cBhvr>
                                    </p:animEffect>
                                  </p:childTnLst>
                                </p:cTn>
                              </p:par>
                              <p:par>
                                <p:cTn id="179" presetID="10" presetClass="entr" presetSubtype="0" fill="hold" grpId="0" nodeType="withEffect">
                                  <p:stCondLst>
                                    <p:cond delay="2800"/>
                                  </p:stCondLst>
                                  <p:childTnLst>
                                    <p:set>
                                      <p:cBhvr>
                                        <p:cTn id="180" dur="1" fill="hold">
                                          <p:stCondLst>
                                            <p:cond delay="0"/>
                                          </p:stCondLst>
                                        </p:cTn>
                                        <p:tgtEl>
                                          <p:spTgt spid="2549"/>
                                        </p:tgtEl>
                                        <p:attrNameLst>
                                          <p:attrName>style.visibility</p:attrName>
                                        </p:attrNameLst>
                                      </p:cBhvr>
                                      <p:to>
                                        <p:strVal val="visible"/>
                                      </p:to>
                                    </p:set>
                                    <p:animEffect transition="in" filter="fade">
                                      <p:cBhvr>
                                        <p:cTn id="181" dur="250"/>
                                        <p:tgtEl>
                                          <p:spTgt spid="2549"/>
                                        </p:tgtEl>
                                      </p:cBhvr>
                                    </p:animEffect>
                                  </p:childTnLst>
                                </p:cTn>
                              </p:par>
                              <p:par>
                                <p:cTn id="182" presetID="10" presetClass="exit" presetSubtype="0" fill="hold" grpId="1" nodeType="withEffect">
                                  <p:stCondLst>
                                    <p:cond delay="2800"/>
                                  </p:stCondLst>
                                  <p:childTnLst>
                                    <p:animEffect transition="out" filter="fade">
                                      <p:cBhvr>
                                        <p:cTn id="183" dur="250"/>
                                        <p:tgtEl>
                                          <p:spTgt spid="5148"/>
                                        </p:tgtEl>
                                      </p:cBhvr>
                                    </p:animEffect>
                                    <p:set>
                                      <p:cBhvr>
                                        <p:cTn id="184" dur="1" fill="hold">
                                          <p:stCondLst>
                                            <p:cond delay="249"/>
                                          </p:stCondLst>
                                        </p:cTn>
                                        <p:tgtEl>
                                          <p:spTgt spid="5148"/>
                                        </p:tgtEl>
                                        <p:attrNameLst>
                                          <p:attrName>style.visibility</p:attrName>
                                        </p:attrNameLst>
                                      </p:cBhvr>
                                      <p:to>
                                        <p:strVal val="hidden"/>
                                      </p:to>
                                    </p:set>
                                  </p:childTnLst>
                                </p:cTn>
                              </p:par>
                              <p:par>
                                <p:cTn id="185" presetID="10" presetClass="exit" presetSubtype="0" fill="hold" grpId="1" nodeType="withEffect">
                                  <p:stCondLst>
                                    <p:cond delay="2800"/>
                                  </p:stCondLst>
                                  <p:childTnLst>
                                    <p:animEffect transition="out" filter="fade">
                                      <p:cBhvr>
                                        <p:cTn id="186" dur="250"/>
                                        <p:tgtEl>
                                          <p:spTgt spid="5103"/>
                                        </p:tgtEl>
                                      </p:cBhvr>
                                    </p:animEffect>
                                    <p:set>
                                      <p:cBhvr>
                                        <p:cTn id="187" dur="1" fill="hold">
                                          <p:stCondLst>
                                            <p:cond delay="249"/>
                                          </p:stCondLst>
                                        </p:cTn>
                                        <p:tgtEl>
                                          <p:spTgt spid="5103"/>
                                        </p:tgtEl>
                                        <p:attrNameLst>
                                          <p:attrName>style.visibility</p:attrName>
                                        </p:attrNameLst>
                                      </p:cBhvr>
                                      <p:to>
                                        <p:strVal val="hidden"/>
                                      </p:to>
                                    </p:set>
                                  </p:childTnLst>
                                </p:cTn>
                              </p:par>
                              <p:par>
                                <p:cTn id="188" presetID="10" presetClass="exit" presetSubtype="0" fill="hold" grpId="1" nodeType="withEffect">
                                  <p:stCondLst>
                                    <p:cond delay="2800"/>
                                  </p:stCondLst>
                                  <p:childTnLst>
                                    <p:animEffect transition="out" filter="fade">
                                      <p:cBhvr>
                                        <p:cTn id="189" dur="250"/>
                                        <p:tgtEl>
                                          <p:spTgt spid="5102"/>
                                        </p:tgtEl>
                                      </p:cBhvr>
                                    </p:animEffect>
                                    <p:set>
                                      <p:cBhvr>
                                        <p:cTn id="190" dur="1" fill="hold">
                                          <p:stCondLst>
                                            <p:cond delay="249"/>
                                          </p:stCondLst>
                                        </p:cTn>
                                        <p:tgtEl>
                                          <p:spTgt spid="5102"/>
                                        </p:tgtEl>
                                        <p:attrNameLst>
                                          <p:attrName>style.visibility</p:attrName>
                                        </p:attrNameLst>
                                      </p:cBhvr>
                                      <p:to>
                                        <p:strVal val="hidden"/>
                                      </p:to>
                                    </p:set>
                                  </p:childTnLst>
                                </p:cTn>
                              </p:par>
                              <p:par>
                                <p:cTn id="191" presetID="10" presetClass="exit" presetSubtype="0" fill="hold" grpId="1" nodeType="withEffect">
                                  <p:stCondLst>
                                    <p:cond delay="2800"/>
                                  </p:stCondLst>
                                  <p:childTnLst>
                                    <p:animEffect transition="out" filter="fade">
                                      <p:cBhvr>
                                        <p:cTn id="192" dur="250"/>
                                        <p:tgtEl>
                                          <p:spTgt spid="5177"/>
                                        </p:tgtEl>
                                      </p:cBhvr>
                                    </p:animEffect>
                                    <p:set>
                                      <p:cBhvr>
                                        <p:cTn id="193" dur="1" fill="hold">
                                          <p:stCondLst>
                                            <p:cond delay="249"/>
                                          </p:stCondLst>
                                        </p:cTn>
                                        <p:tgtEl>
                                          <p:spTgt spid="5177"/>
                                        </p:tgtEl>
                                        <p:attrNameLst>
                                          <p:attrName>style.visibility</p:attrName>
                                        </p:attrNameLst>
                                      </p:cBhvr>
                                      <p:to>
                                        <p:strVal val="hidden"/>
                                      </p:to>
                                    </p:set>
                                  </p:childTnLst>
                                </p:cTn>
                              </p:par>
                              <p:par>
                                <p:cTn id="194" presetID="10" presetClass="exit" presetSubtype="0" fill="hold" grpId="1" nodeType="withEffect">
                                  <p:stCondLst>
                                    <p:cond delay="2800"/>
                                  </p:stCondLst>
                                  <p:childTnLst>
                                    <p:animEffect transition="out" filter="fade">
                                      <p:cBhvr>
                                        <p:cTn id="195" dur="250"/>
                                        <p:tgtEl>
                                          <p:spTgt spid="5176"/>
                                        </p:tgtEl>
                                      </p:cBhvr>
                                    </p:animEffect>
                                    <p:set>
                                      <p:cBhvr>
                                        <p:cTn id="196" dur="1" fill="hold">
                                          <p:stCondLst>
                                            <p:cond delay="249"/>
                                          </p:stCondLst>
                                        </p:cTn>
                                        <p:tgtEl>
                                          <p:spTgt spid="5176"/>
                                        </p:tgtEl>
                                        <p:attrNameLst>
                                          <p:attrName>style.visibility</p:attrName>
                                        </p:attrNameLst>
                                      </p:cBhvr>
                                      <p:to>
                                        <p:strVal val="hidden"/>
                                      </p:to>
                                    </p:set>
                                  </p:childTnLst>
                                </p:cTn>
                              </p:par>
                              <p:par>
                                <p:cTn id="197" presetID="10" presetClass="exit" presetSubtype="0" fill="hold" grpId="1" nodeType="withEffect">
                                  <p:stCondLst>
                                    <p:cond delay="2800"/>
                                  </p:stCondLst>
                                  <p:childTnLst>
                                    <p:animEffect transition="out" filter="fade">
                                      <p:cBhvr>
                                        <p:cTn id="198" dur="250"/>
                                        <p:tgtEl>
                                          <p:spTgt spid="5175"/>
                                        </p:tgtEl>
                                      </p:cBhvr>
                                    </p:animEffect>
                                    <p:set>
                                      <p:cBhvr>
                                        <p:cTn id="199" dur="1" fill="hold">
                                          <p:stCondLst>
                                            <p:cond delay="249"/>
                                          </p:stCondLst>
                                        </p:cTn>
                                        <p:tgtEl>
                                          <p:spTgt spid="5175"/>
                                        </p:tgtEl>
                                        <p:attrNameLst>
                                          <p:attrName>style.visibility</p:attrName>
                                        </p:attrNameLst>
                                      </p:cBhvr>
                                      <p:to>
                                        <p:strVal val="hidden"/>
                                      </p:to>
                                    </p:set>
                                  </p:childTnLst>
                                </p:cTn>
                              </p:par>
                              <p:par>
                                <p:cTn id="200" presetID="10" presetClass="exit" presetSubtype="0" fill="hold" grpId="1" nodeType="withEffect">
                                  <p:stCondLst>
                                    <p:cond delay="2800"/>
                                  </p:stCondLst>
                                  <p:childTnLst>
                                    <p:animEffect transition="out" filter="fade">
                                      <p:cBhvr>
                                        <p:cTn id="201" dur="250"/>
                                        <p:tgtEl>
                                          <p:spTgt spid="5104"/>
                                        </p:tgtEl>
                                      </p:cBhvr>
                                    </p:animEffect>
                                    <p:set>
                                      <p:cBhvr>
                                        <p:cTn id="202" dur="1" fill="hold">
                                          <p:stCondLst>
                                            <p:cond delay="249"/>
                                          </p:stCondLst>
                                        </p:cTn>
                                        <p:tgtEl>
                                          <p:spTgt spid="5104"/>
                                        </p:tgtEl>
                                        <p:attrNameLst>
                                          <p:attrName>style.visibility</p:attrName>
                                        </p:attrNameLst>
                                      </p:cBhvr>
                                      <p:to>
                                        <p:strVal val="hidden"/>
                                      </p:to>
                                    </p:set>
                                  </p:childTnLst>
                                </p:cTn>
                              </p:par>
                              <p:par>
                                <p:cTn id="203" presetID="10" presetClass="exit" presetSubtype="0" fill="hold" grpId="1" nodeType="withEffect">
                                  <p:stCondLst>
                                    <p:cond delay="2800"/>
                                  </p:stCondLst>
                                  <p:childTnLst>
                                    <p:animEffect transition="out" filter="fade">
                                      <p:cBhvr>
                                        <p:cTn id="204" dur="250"/>
                                        <p:tgtEl>
                                          <p:spTgt spid="5161"/>
                                        </p:tgtEl>
                                      </p:cBhvr>
                                    </p:animEffect>
                                    <p:set>
                                      <p:cBhvr>
                                        <p:cTn id="205" dur="1" fill="hold">
                                          <p:stCondLst>
                                            <p:cond delay="249"/>
                                          </p:stCondLst>
                                        </p:cTn>
                                        <p:tgtEl>
                                          <p:spTgt spid="5161"/>
                                        </p:tgtEl>
                                        <p:attrNameLst>
                                          <p:attrName>style.visibility</p:attrName>
                                        </p:attrNameLst>
                                      </p:cBhvr>
                                      <p:to>
                                        <p:strVal val="hidden"/>
                                      </p:to>
                                    </p:set>
                                  </p:childTnLst>
                                </p:cTn>
                              </p:par>
                              <p:par>
                                <p:cTn id="206" presetID="10" presetClass="exit" presetSubtype="0" fill="hold" grpId="1" nodeType="withEffect">
                                  <p:stCondLst>
                                    <p:cond delay="2800"/>
                                  </p:stCondLst>
                                  <p:childTnLst>
                                    <p:animEffect transition="out" filter="fade">
                                      <p:cBhvr>
                                        <p:cTn id="207" dur="250"/>
                                        <p:tgtEl>
                                          <p:spTgt spid="5168"/>
                                        </p:tgtEl>
                                      </p:cBhvr>
                                    </p:animEffect>
                                    <p:set>
                                      <p:cBhvr>
                                        <p:cTn id="208" dur="1" fill="hold">
                                          <p:stCondLst>
                                            <p:cond delay="249"/>
                                          </p:stCondLst>
                                        </p:cTn>
                                        <p:tgtEl>
                                          <p:spTgt spid="5168"/>
                                        </p:tgtEl>
                                        <p:attrNameLst>
                                          <p:attrName>style.visibility</p:attrName>
                                        </p:attrNameLst>
                                      </p:cBhvr>
                                      <p:to>
                                        <p:strVal val="hidden"/>
                                      </p:to>
                                    </p:set>
                                  </p:childTnLst>
                                </p:cTn>
                              </p:par>
                              <p:par>
                                <p:cTn id="209" presetID="10" presetClass="exit" presetSubtype="0" fill="hold" grpId="1" nodeType="withEffect">
                                  <p:stCondLst>
                                    <p:cond delay="2800"/>
                                  </p:stCondLst>
                                  <p:childTnLst>
                                    <p:animEffect transition="out" filter="fade">
                                      <p:cBhvr>
                                        <p:cTn id="210" dur="250"/>
                                        <p:tgtEl>
                                          <p:spTgt spid="5164"/>
                                        </p:tgtEl>
                                      </p:cBhvr>
                                    </p:animEffect>
                                    <p:set>
                                      <p:cBhvr>
                                        <p:cTn id="211" dur="1" fill="hold">
                                          <p:stCondLst>
                                            <p:cond delay="249"/>
                                          </p:stCondLst>
                                        </p:cTn>
                                        <p:tgtEl>
                                          <p:spTgt spid="5164"/>
                                        </p:tgtEl>
                                        <p:attrNameLst>
                                          <p:attrName>style.visibility</p:attrName>
                                        </p:attrNameLst>
                                      </p:cBhvr>
                                      <p:to>
                                        <p:strVal val="hidden"/>
                                      </p:to>
                                    </p:set>
                                  </p:childTnLst>
                                </p:cTn>
                              </p:par>
                              <p:par>
                                <p:cTn id="212" presetID="10" presetClass="entr" presetSubtype="0" fill="hold" nodeType="withEffect">
                                  <p:stCondLst>
                                    <p:cond delay="3500"/>
                                  </p:stCondLst>
                                  <p:childTnLst>
                                    <p:set>
                                      <p:cBhvr>
                                        <p:cTn id="213" dur="1" fill="hold">
                                          <p:stCondLst>
                                            <p:cond delay="0"/>
                                          </p:stCondLst>
                                        </p:cTn>
                                        <p:tgtEl>
                                          <p:spTgt spid="5240"/>
                                        </p:tgtEl>
                                        <p:attrNameLst>
                                          <p:attrName>style.visibility</p:attrName>
                                        </p:attrNameLst>
                                      </p:cBhvr>
                                      <p:to>
                                        <p:strVal val="visible"/>
                                      </p:to>
                                    </p:set>
                                    <p:animEffect transition="in" filter="fade">
                                      <p:cBhvr>
                                        <p:cTn id="214" dur="250"/>
                                        <p:tgtEl>
                                          <p:spTgt spid="5240"/>
                                        </p:tgtEl>
                                      </p:cBhvr>
                                    </p:animEffect>
                                  </p:childTnLst>
                                </p:cTn>
                              </p:par>
                              <p:par>
                                <p:cTn id="215" presetID="10" presetClass="entr" presetSubtype="0" fill="hold" nodeType="withEffect">
                                  <p:stCondLst>
                                    <p:cond delay="3500"/>
                                  </p:stCondLst>
                                  <p:childTnLst>
                                    <p:set>
                                      <p:cBhvr>
                                        <p:cTn id="216" dur="1" fill="hold">
                                          <p:stCondLst>
                                            <p:cond delay="0"/>
                                          </p:stCondLst>
                                        </p:cTn>
                                        <p:tgtEl>
                                          <p:spTgt spid="5231"/>
                                        </p:tgtEl>
                                        <p:attrNameLst>
                                          <p:attrName>style.visibility</p:attrName>
                                        </p:attrNameLst>
                                      </p:cBhvr>
                                      <p:to>
                                        <p:strVal val="visible"/>
                                      </p:to>
                                    </p:set>
                                    <p:animEffect transition="in" filter="fade">
                                      <p:cBhvr>
                                        <p:cTn id="217" dur="250"/>
                                        <p:tgtEl>
                                          <p:spTgt spid="5231"/>
                                        </p:tgtEl>
                                      </p:cBhvr>
                                    </p:animEffect>
                                  </p:childTnLst>
                                </p:cTn>
                              </p:par>
                              <p:par>
                                <p:cTn id="218" presetID="10" presetClass="entr" presetSubtype="0" fill="hold" nodeType="withEffect">
                                  <p:stCondLst>
                                    <p:cond delay="3500"/>
                                  </p:stCondLst>
                                  <p:childTnLst>
                                    <p:set>
                                      <p:cBhvr>
                                        <p:cTn id="219" dur="1" fill="hold">
                                          <p:stCondLst>
                                            <p:cond delay="0"/>
                                          </p:stCondLst>
                                        </p:cTn>
                                        <p:tgtEl>
                                          <p:spTgt spid="5237"/>
                                        </p:tgtEl>
                                        <p:attrNameLst>
                                          <p:attrName>style.visibility</p:attrName>
                                        </p:attrNameLst>
                                      </p:cBhvr>
                                      <p:to>
                                        <p:strVal val="visible"/>
                                      </p:to>
                                    </p:set>
                                    <p:animEffect transition="in" filter="fade">
                                      <p:cBhvr>
                                        <p:cTn id="220" dur="250"/>
                                        <p:tgtEl>
                                          <p:spTgt spid="5237"/>
                                        </p:tgtEl>
                                      </p:cBhvr>
                                    </p:animEffect>
                                  </p:childTnLst>
                                </p:cTn>
                              </p:par>
                              <p:par>
                                <p:cTn id="221" presetID="10" presetClass="entr" presetSubtype="0" fill="hold" nodeType="withEffect">
                                  <p:stCondLst>
                                    <p:cond delay="3500"/>
                                  </p:stCondLst>
                                  <p:childTnLst>
                                    <p:set>
                                      <p:cBhvr>
                                        <p:cTn id="222" dur="1" fill="hold">
                                          <p:stCondLst>
                                            <p:cond delay="0"/>
                                          </p:stCondLst>
                                        </p:cTn>
                                        <p:tgtEl>
                                          <p:spTgt spid="5234"/>
                                        </p:tgtEl>
                                        <p:attrNameLst>
                                          <p:attrName>style.visibility</p:attrName>
                                        </p:attrNameLst>
                                      </p:cBhvr>
                                      <p:to>
                                        <p:strVal val="visible"/>
                                      </p:to>
                                    </p:set>
                                    <p:animEffect transition="in" filter="fade">
                                      <p:cBhvr>
                                        <p:cTn id="223" dur="250"/>
                                        <p:tgtEl>
                                          <p:spTgt spid="5234"/>
                                        </p:tgtEl>
                                      </p:cBhvr>
                                    </p:animEffect>
                                  </p:childTnLst>
                                </p:cTn>
                              </p:par>
                              <p:par>
                                <p:cTn id="224" presetID="42" presetClass="path" presetSubtype="0" decel="100000" fill="hold" nodeType="withEffect">
                                  <p:stCondLst>
                                    <p:cond delay="3800"/>
                                  </p:stCondLst>
                                  <p:childTnLst>
                                    <p:animMotion origin="layout" path="M 2.24662E-6 3.39991E-6 L -0.35563 -0.10236 " pathEditMode="relative" rAng="0" ptsTypes="AA">
                                      <p:cBhvr>
                                        <p:cTn id="225" dur="1000" fill="hold"/>
                                        <p:tgtEl>
                                          <p:spTgt spid="5240"/>
                                        </p:tgtEl>
                                        <p:attrNameLst>
                                          <p:attrName>ppt_x</p:attrName>
                                          <p:attrName>ppt_y</p:attrName>
                                        </p:attrNameLst>
                                      </p:cBhvr>
                                      <p:rCtr x="-17833" y="-5039"/>
                                    </p:animMotion>
                                  </p:childTnLst>
                                </p:cTn>
                              </p:par>
                              <p:par>
                                <p:cTn id="226" presetID="42" presetClass="path" presetSubtype="0" decel="100000" fill="hold" nodeType="withEffect">
                                  <p:stCondLst>
                                    <p:cond delay="3800"/>
                                  </p:stCondLst>
                                  <p:childTnLst>
                                    <p:animMotion origin="layout" path="M -1.10288E-6 2.16523E-6 L -0.51711 -0.14389 " pathEditMode="relative" rAng="0" ptsTypes="AA">
                                      <p:cBhvr>
                                        <p:cTn id="227" dur="1000" fill="hold"/>
                                        <p:tgtEl>
                                          <p:spTgt spid="5231"/>
                                        </p:tgtEl>
                                        <p:attrNameLst>
                                          <p:attrName>ppt_x</p:attrName>
                                          <p:attrName>ppt_y</p:attrName>
                                        </p:attrNameLst>
                                      </p:cBhvr>
                                      <p:rCtr x="-25938" y="-7217"/>
                                    </p:animMotion>
                                  </p:childTnLst>
                                </p:cTn>
                              </p:par>
                              <p:par>
                                <p:cTn id="228" presetID="42" presetClass="path" presetSubtype="0" decel="100000" fill="hold" nodeType="withEffect">
                                  <p:stCondLst>
                                    <p:cond delay="3800"/>
                                  </p:stCondLst>
                                  <p:childTnLst>
                                    <p:animMotion origin="layout" path="M 4.56472E-6 2.601E-6 L -0.37784 -0.27622 " pathEditMode="relative" rAng="0" ptsTypes="AA">
                                      <p:cBhvr>
                                        <p:cTn id="229" dur="1000" fill="hold"/>
                                        <p:tgtEl>
                                          <p:spTgt spid="5237"/>
                                        </p:tgtEl>
                                        <p:attrNameLst>
                                          <p:attrName>ppt_x</p:attrName>
                                          <p:attrName>ppt_y</p:attrName>
                                        </p:attrNameLst>
                                      </p:cBhvr>
                                      <p:rCtr x="-18866" y="-13618"/>
                                    </p:animMotion>
                                  </p:childTnLst>
                                </p:cTn>
                              </p:par>
                              <p:par>
                                <p:cTn id="230" presetID="42" presetClass="path" presetSubtype="0" decel="100000" fill="hold" nodeType="withEffect">
                                  <p:stCondLst>
                                    <p:cond delay="3800"/>
                                  </p:stCondLst>
                                  <p:childTnLst>
                                    <p:animMotion origin="layout" path="M 4.26091E-6 -4.63459E-6 L -0.53779 -0.25624 " pathEditMode="relative" rAng="0" ptsTypes="AA">
                                      <p:cBhvr>
                                        <p:cTn id="231" dur="1000" fill="hold"/>
                                        <p:tgtEl>
                                          <p:spTgt spid="5234"/>
                                        </p:tgtEl>
                                        <p:attrNameLst>
                                          <p:attrName>ppt_x</p:attrName>
                                          <p:attrName>ppt_y</p:attrName>
                                        </p:attrNameLst>
                                      </p:cBhvr>
                                      <p:rCtr x="-26896" y="-12823"/>
                                    </p:animMotion>
                                  </p:childTnLst>
                                </p:cTn>
                              </p:par>
                              <p:par>
                                <p:cTn id="232" presetID="2" presetClass="entr" presetSubtype="8" decel="100000" fill="hold" grpId="0" nodeType="withEffect">
                                  <p:stCondLst>
                                    <p:cond delay="4800"/>
                                  </p:stCondLst>
                                  <p:childTnLst>
                                    <p:set>
                                      <p:cBhvr>
                                        <p:cTn id="233" dur="1" fill="hold">
                                          <p:stCondLst>
                                            <p:cond delay="0"/>
                                          </p:stCondLst>
                                        </p:cTn>
                                        <p:tgtEl>
                                          <p:spTgt spid="2538"/>
                                        </p:tgtEl>
                                        <p:attrNameLst>
                                          <p:attrName>style.visibility</p:attrName>
                                        </p:attrNameLst>
                                      </p:cBhvr>
                                      <p:to>
                                        <p:strVal val="visible"/>
                                      </p:to>
                                    </p:set>
                                    <p:anim calcmode="lin" valueType="num">
                                      <p:cBhvr additive="base">
                                        <p:cTn id="234" dur="750" fill="hold"/>
                                        <p:tgtEl>
                                          <p:spTgt spid="2538"/>
                                        </p:tgtEl>
                                        <p:attrNameLst>
                                          <p:attrName>ppt_x</p:attrName>
                                        </p:attrNameLst>
                                      </p:cBhvr>
                                      <p:tavLst>
                                        <p:tav tm="0">
                                          <p:val>
                                            <p:strVal val="0-#ppt_w/2"/>
                                          </p:val>
                                        </p:tav>
                                        <p:tav tm="100000">
                                          <p:val>
                                            <p:strVal val="#ppt_x"/>
                                          </p:val>
                                        </p:tav>
                                      </p:tavLst>
                                    </p:anim>
                                    <p:anim calcmode="lin" valueType="num">
                                      <p:cBhvr additive="base">
                                        <p:cTn id="235" dur="750" fill="hold"/>
                                        <p:tgtEl>
                                          <p:spTgt spid="2538"/>
                                        </p:tgtEl>
                                        <p:attrNameLst>
                                          <p:attrName>ppt_y</p:attrName>
                                        </p:attrNameLst>
                                      </p:cBhvr>
                                      <p:tavLst>
                                        <p:tav tm="0">
                                          <p:val>
                                            <p:strVal val="#ppt_y"/>
                                          </p:val>
                                        </p:tav>
                                        <p:tav tm="100000">
                                          <p:val>
                                            <p:strVal val="#ppt_y"/>
                                          </p:val>
                                        </p:tav>
                                      </p:tavLst>
                                    </p:anim>
                                  </p:childTnLst>
                                </p:cTn>
                              </p:par>
                              <p:par>
                                <p:cTn id="236" presetID="10" presetClass="entr" presetSubtype="0" fill="hold" grpId="0" nodeType="withEffect">
                                  <p:stCondLst>
                                    <p:cond delay="4900"/>
                                  </p:stCondLst>
                                  <p:childTnLst>
                                    <p:set>
                                      <p:cBhvr>
                                        <p:cTn id="237" dur="1" fill="hold">
                                          <p:stCondLst>
                                            <p:cond delay="0"/>
                                          </p:stCondLst>
                                        </p:cTn>
                                        <p:tgtEl>
                                          <p:spTgt spid="5169"/>
                                        </p:tgtEl>
                                        <p:attrNameLst>
                                          <p:attrName>style.visibility</p:attrName>
                                        </p:attrNameLst>
                                      </p:cBhvr>
                                      <p:to>
                                        <p:strVal val="visible"/>
                                      </p:to>
                                    </p:set>
                                    <p:animEffect transition="in" filter="fade">
                                      <p:cBhvr>
                                        <p:cTn id="238" dur="250"/>
                                        <p:tgtEl>
                                          <p:spTgt spid="5169"/>
                                        </p:tgtEl>
                                      </p:cBhvr>
                                    </p:animEffect>
                                  </p:childTnLst>
                                </p:cTn>
                              </p:par>
                              <p:par>
                                <p:cTn id="239" presetID="10" presetClass="entr" presetSubtype="0" fill="hold" grpId="0" nodeType="withEffect">
                                  <p:stCondLst>
                                    <p:cond delay="4900"/>
                                  </p:stCondLst>
                                  <p:childTnLst>
                                    <p:set>
                                      <p:cBhvr>
                                        <p:cTn id="240" dur="1" fill="hold">
                                          <p:stCondLst>
                                            <p:cond delay="0"/>
                                          </p:stCondLst>
                                        </p:cTn>
                                        <p:tgtEl>
                                          <p:spTgt spid="2572"/>
                                        </p:tgtEl>
                                        <p:attrNameLst>
                                          <p:attrName>style.visibility</p:attrName>
                                        </p:attrNameLst>
                                      </p:cBhvr>
                                      <p:to>
                                        <p:strVal val="visible"/>
                                      </p:to>
                                    </p:set>
                                    <p:animEffect transition="in" filter="fade">
                                      <p:cBhvr>
                                        <p:cTn id="241" dur="250"/>
                                        <p:tgtEl>
                                          <p:spTgt spid="2572"/>
                                        </p:tgtEl>
                                      </p:cBhvr>
                                    </p:animEffect>
                                  </p:childTnLst>
                                </p:cTn>
                              </p:par>
                              <p:par>
                                <p:cTn id="242" presetID="10" presetClass="entr" presetSubtype="0" fill="hold" nodeType="withEffect">
                                  <p:stCondLst>
                                    <p:cond delay="4900"/>
                                  </p:stCondLst>
                                  <p:childTnLst>
                                    <p:set>
                                      <p:cBhvr>
                                        <p:cTn id="243" dur="1" fill="hold">
                                          <p:stCondLst>
                                            <p:cond delay="0"/>
                                          </p:stCondLst>
                                        </p:cTn>
                                        <p:tgtEl>
                                          <p:spTgt spid="2533"/>
                                        </p:tgtEl>
                                        <p:attrNameLst>
                                          <p:attrName>style.visibility</p:attrName>
                                        </p:attrNameLst>
                                      </p:cBhvr>
                                      <p:to>
                                        <p:strVal val="visible"/>
                                      </p:to>
                                    </p:set>
                                    <p:animEffect transition="in" filter="fade">
                                      <p:cBhvr>
                                        <p:cTn id="244" dur="250"/>
                                        <p:tgtEl>
                                          <p:spTgt spid="2533"/>
                                        </p:tgtEl>
                                      </p:cBhvr>
                                    </p:animEffect>
                                  </p:childTnLst>
                                </p:cTn>
                              </p:par>
                              <p:par>
                                <p:cTn id="245" presetID="10" presetClass="entr" presetSubtype="0" fill="hold" grpId="0" nodeType="withEffect">
                                  <p:stCondLst>
                                    <p:cond delay="4900"/>
                                  </p:stCondLst>
                                  <p:childTnLst>
                                    <p:set>
                                      <p:cBhvr>
                                        <p:cTn id="246" dur="1" fill="hold">
                                          <p:stCondLst>
                                            <p:cond delay="0"/>
                                          </p:stCondLst>
                                        </p:cTn>
                                        <p:tgtEl>
                                          <p:spTgt spid="5170"/>
                                        </p:tgtEl>
                                        <p:attrNameLst>
                                          <p:attrName>style.visibility</p:attrName>
                                        </p:attrNameLst>
                                      </p:cBhvr>
                                      <p:to>
                                        <p:strVal val="visible"/>
                                      </p:to>
                                    </p:set>
                                    <p:animEffect transition="in" filter="fade">
                                      <p:cBhvr>
                                        <p:cTn id="247" dur="250"/>
                                        <p:tgtEl>
                                          <p:spTgt spid="5170"/>
                                        </p:tgtEl>
                                      </p:cBhvr>
                                    </p:animEffect>
                                  </p:childTnLst>
                                </p:cTn>
                              </p:par>
                              <p:par>
                                <p:cTn id="248" presetID="10" presetClass="entr" presetSubtype="0" fill="hold" nodeType="withEffect">
                                  <p:stCondLst>
                                    <p:cond delay="4900"/>
                                  </p:stCondLst>
                                  <p:childTnLst>
                                    <p:set>
                                      <p:cBhvr>
                                        <p:cTn id="249" dur="1" fill="hold">
                                          <p:stCondLst>
                                            <p:cond delay="0"/>
                                          </p:stCondLst>
                                        </p:cTn>
                                        <p:tgtEl>
                                          <p:spTgt spid="2535"/>
                                        </p:tgtEl>
                                        <p:attrNameLst>
                                          <p:attrName>style.visibility</p:attrName>
                                        </p:attrNameLst>
                                      </p:cBhvr>
                                      <p:to>
                                        <p:strVal val="visible"/>
                                      </p:to>
                                    </p:set>
                                    <p:animEffect transition="in" filter="fade">
                                      <p:cBhvr>
                                        <p:cTn id="250" dur="250"/>
                                        <p:tgtEl>
                                          <p:spTgt spid="2535"/>
                                        </p:tgtEl>
                                      </p:cBhvr>
                                    </p:animEffect>
                                  </p:childTnLst>
                                </p:cTn>
                              </p:par>
                              <p:par>
                                <p:cTn id="251" presetID="10" presetClass="entr" presetSubtype="0" fill="hold" grpId="0" nodeType="withEffect">
                                  <p:stCondLst>
                                    <p:cond delay="4900"/>
                                  </p:stCondLst>
                                  <p:childTnLst>
                                    <p:set>
                                      <p:cBhvr>
                                        <p:cTn id="252" dur="1" fill="hold">
                                          <p:stCondLst>
                                            <p:cond delay="0"/>
                                          </p:stCondLst>
                                        </p:cTn>
                                        <p:tgtEl>
                                          <p:spTgt spid="5172"/>
                                        </p:tgtEl>
                                        <p:attrNameLst>
                                          <p:attrName>style.visibility</p:attrName>
                                        </p:attrNameLst>
                                      </p:cBhvr>
                                      <p:to>
                                        <p:strVal val="visible"/>
                                      </p:to>
                                    </p:set>
                                    <p:animEffect transition="in" filter="fade">
                                      <p:cBhvr>
                                        <p:cTn id="253" dur="250"/>
                                        <p:tgtEl>
                                          <p:spTgt spid="5172"/>
                                        </p:tgtEl>
                                      </p:cBhvr>
                                    </p:animEffect>
                                  </p:childTnLst>
                                </p:cTn>
                              </p:par>
                              <p:par>
                                <p:cTn id="254" presetID="10" presetClass="entr" presetSubtype="0" fill="hold" nodeType="withEffect">
                                  <p:stCondLst>
                                    <p:cond delay="4900"/>
                                  </p:stCondLst>
                                  <p:childTnLst>
                                    <p:set>
                                      <p:cBhvr>
                                        <p:cTn id="255" dur="1" fill="hold">
                                          <p:stCondLst>
                                            <p:cond delay="0"/>
                                          </p:stCondLst>
                                        </p:cTn>
                                        <p:tgtEl>
                                          <p:spTgt spid="2531"/>
                                        </p:tgtEl>
                                        <p:attrNameLst>
                                          <p:attrName>style.visibility</p:attrName>
                                        </p:attrNameLst>
                                      </p:cBhvr>
                                      <p:to>
                                        <p:strVal val="visible"/>
                                      </p:to>
                                    </p:set>
                                    <p:animEffect transition="in" filter="fade">
                                      <p:cBhvr>
                                        <p:cTn id="256" dur="250"/>
                                        <p:tgtEl>
                                          <p:spTgt spid="2531"/>
                                        </p:tgtEl>
                                      </p:cBhvr>
                                    </p:animEffect>
                                  </p:childTnLst>
                                </p:cTn>
                              </p:par>
                              <p:par>
                                <p:cTn id="257" presetID="10" presetClass="entr" presetSubtype="0" fill="hold" grpId="0" nodeType="withEffect">
                                  <p:stCondLst>
                                    <p:cond delay="4900"/>
                                  </p:stCondLst>
                                  <p:childTnLst>
                                    <p:set>
                                      <p:cBhvr>
                                        <p:cTn id="258" dur="1" fill="hold">
                                          <p:stCondLst>
                                            <p:cond delay="0"/>
                                          </p:stCondLst>
                                        </p:cTn>
                                        <p:tgtEl>
                                          <p:spTgt spid="5173"/>
                                        </p:tgtEl>
                                        <p:attrNameLst>
                                          <p:attrName>style.visibility</p:attrName>
                                        </p:attrNameLst>
                                      </p:cBhvr>
                                      <p:to>
                                        <p:strVal val="visible"/>
                                      </p:to>
                                    </p:set>
                                    <p:animEffect transition="in" filter="fade">
                                      <p:cBhvr>
                                        <p:cTn id="259" dur="250"/>
                                        <p:tgtEl>
                                          <p:spTgt spid="5173"/>
                                        </p:tgtEl>
                                      </p:cBhvr>
                                    </p:animEffect>
                                  </p:childTnLst>
                                </p:cTn>
                              </p:par>
                              <p:par>
                                <p:cTn id="260" presetID="10" presetClass="exit" presetSubtype="0" fill="hold" nodeType="withEffect">
                                  <p:stCondLst>
                                    <p:cond delay="4900"/>
                                  </p:stCondLst>
                                  <p:childTnLst>
                                    <p:animEffect transition="out" filter="fade">
                                      <p:cBhvr>
                                        <p:cTn id="261" dur="250"/>
                                        <p:tgtEl>
                                          <p:spTgt spid="5240"/>
                                        </p:tgtEl>
                                      </p:cBhvr>
                                    </p:animEffect>
                                    <p:set>
                                      <p:cBhvr>
                                        <p:cTn id="262" dur="1" fill="hold">
                                          <p:stCondLst>
                                            <p:cond delay="249"/>
                                          </p:stCondLst>
                                        </p:cTn>
                                        <p:tgtEl>
                                          <p:spTgt spid="5240"/>
                                        </p:tgtEl>
                                        <p:attrNameLst>
                                          <p:attrName>style.visibility</p:attrName>
                                        </p:attrNameLst>
                                      </p:cBhvr>
                                      <p:to>
                                        <p:strVal val="hidden"/>
                                      </p:to>
                                    </p:set>
                                  </p:childTnLst>
                                </p:cTn>
                              </p:par>
                              <p:par>
                                <p:cTn id="263" presetID="10" presetClass="exit" presetSubtype="0" fill="hold" nodeType="withEffect">
                                  <p:stCondLst>
                                    <p:cond delay="4900"/>
                                  </p:stCondLst>
                                  <p:childTnLst>
                                    <p:animEffect transition="out" filter="fade">
                                      <p:cBhvr>
                                        <p:cTn id="264" dur="250"/>
                                        <p:tgtEl>
                                          <p:spTgt spid="5231"/>
                                        </p:tgtEl>
                                      </p:cBhvr>
                                    </p:animEffect>
                                    <p:set>
                                      <p:cBhvr>
                                        <p:cTn id="265" dur="1" fill="hold">
                                          <p:stCondLst>
                                            <p:cond delay="249"/>
                                          </p:stCondLst>
                                        </p:cTn>
                                        <p:tgtEl>
                                          <p:spTgt spid="5231"/>
                                        </p:tgtEl>
                                        <p:attrNameLst>
                                          <p:attrName>style.visibility</p:attrName>
                                        </p:attrNameLst>
                                      </p:cBhvr>
                                      <p:to>
                                        <p:strVal val="hidden"/>
                                      </p:to>
                                    </p:set>
                                  </p:childTnLst>
                                </p:cTn>
                              </p:par>
                              <p:par>
                                <p:cTn id="266" presetID="10" presetClass="exit" presetSubtype="0" fill="hold" nodeType="withEffect">
                                  <p:stCondLst>
                                    <p:cond delay="4900"/>
                                  </p:stCondLst>
                                  <p:childTnLst>
                                    <p:animEffect transition="out" filter="fade">
                                      <p:cBhvr>
                                        <p:cTn id="267" dur="250"/>
                                        <p:tgtEl>
                                          <p:spTgt spid="5237"/>
                                        </p:tgtEl>
                                      </p:cBhvr>
                                    </p:animEffect>
                                    <p:set>
                                      <p:cBhvr>
                                        <p:cTn id="268" dur="1" fill="hold">
                                          <p:stCondLst>
                                            <p:cond delay="249"/>
                                          </p:stCondLst>
                                        </p:cTn>
                                        <p:tgtEl>
                                          <p:spTgt spid="5237"/>
                                        </p:tgtEl>
                                        <p:attrNameLst>
                                          <p:attrName>style.visibility</p:attrName>
                                        </p:attrNameLst>
                                      </p:cBhvr>
                                      <p:to>
                                        <p:strVal val="hidden"/>
                                      </p:to>
                                    </p:set>
                                  </p:childTnLst>
                                </p:cTn>
                              </p:par>
                              <p:par>
                                <p:cTn id="269" presetID="10" presetClass="exit" presetSubtype="0" fill="hold" nodeType="withEffect">
                                  <p:stCondLst>
                                    <p:cond delay="4900"/>
                                  </p:stCondLst>
                                  <p:childTnLst>
                                    <p:animEffect transition="out" filter="fade">
                                      <p:cBhvr>
                                        <p:cTn id="270" dur="250"/>
                                        <p:tgtEl>
                                          <p:spTgt spid="5234"/>
                                        </p:tgtEl>
                                      </p:cBhvr>
                                    </p:animEffect>
                                    <p:set>
                                      <p:cBhvr>
                                        <p:cTn id="271" dur="1" fill="hold">
                                          <p:stCondLst>
                                            <p:cond delay="249"/>
                                          </p:stCondLst>
                                        </p:cTn>
                                        <p:tgtEl>
                                          <p:spTgt spid="5234"/>
                                        </p:tgtEl>
                                        <p:attrNameLst>
                                          <p:attrName>style.visibility</p:attrName>
                                        </p:attrNameLst>
                                      </p:cBhvr>
                                      <p:to>
                                        <p:strVal val="hidden"/>
                                      </p:to>
                                    </p:set>
                                  </p:childTnLst>
                                </p:cTn>
                              </p:par>
                              <p:par>
                                <p:cTn id="272" presetID="10" presetClass="entr" presetSubtype="0" fill="hold" grpId="0" nodeType="withEffect">
                                  <p:stCondLst>
                                    <p:cond delay="5700"/>
                                  </p:stCondLst>
                                  <p:childTnLst>
                                    <p:set>
                                      <p:cBhvr>
                                        <p:cTn id="273" dur="1" fill="hold">
                                          <p:stCondLst>
                                            <p:cond delay="0"/>
                                          </p:stCondLst>
                                        </p:cTn>
                                        <p:tgtEl>
                                          <p:spTgt spid="2536"/>
                                        </p:tgtEl>
                                        <p:attrNameLst>
                                          <p:attrName>style.visibility</p:attrName>
                                        </p:attrNameLst>
                                      </p:cBhvr>
                                      <p:to>
                                        <p:strVal val="visible"/>
                                      </p:to>
                                    </p:set>
                                    <p:animEffect transition="in" filter="fade">
                                      <p:cBhvr>
                                        <p:cTn id="274" dur="250"/>
                                        <p:tgtEl>
                                          <p:spTgt spid="2536"/>
                                        </p:tgtEl>
                                      </p:cBhvr>
                                    </p:animEffect>
                                  </p:childTnLst>
                                </p:cTn>
                              </p:par>
                              <p:par>
                                <p:cTn id="275" presetID="10" presetClass="entr" presetSubtype="0" fill="hold" grpId="0" nodeType="withEffect">
                                  <p:stCondLst>
                                    <p:cond delay="5700"/>
                                  </p:stCondLst>
                                  <p:childTnLst>
                                    <p:set>
                                      <p:cBhvr>
                                        <p:cTn id="276" dur="1" fill="hold">
                                          <p:stCondLst>
                                            <p:cond delay="0"/>
                                          </p:stCondLst>
                                        </p:cTn>
                                        <p:tgtEl>
                                          <p:spTgt spid="2532"/>
                                        </p:tgtEl>
                                        <p:attrNameLst>
                                          <p:attrName>style.visibility</p:attrName>
                                        </p:attrNameLst>
                                      </p:cBhvr>
                                      <p:to>
                                        <p:strVal val="visible"/>
                                      </p:to>
                                    </p:set>
                                    <p:animEffect transition="in" filter="fade">
                                      <p:cBhvr>
                                        <p:cTn id="277" dur="250"/>
                                        <p:tgtEl>
                                          <p:spTgt spid="2532"/>
                                        </p:tgtEl>
                                      </p:cBhvr>
                                    </p:animEffect>
                                  </p:childTnLst>
                                </p:cTn>
                              </p:par>
                              <p:par>
                                <p:cTn id="278" presetID="10" presetClass="entr" presetSubtype="0" fill="hold" grpId="0" nodeType="withEffect">
                                  <p:stCondLst>
                                    <p:cond delay="5700"/>
                                  </p:stCondLst>
                                  <p:childTnLst>
                                    <p:set>
                                      <p:cBhvr>
                                        <p:cTn id="279" dur="1" fill="hold">
                                          <p:stCondLst>
                                            <p:cond delay="0"/>
                                          </p:stCondLst>
                                        </p:cTn>
                                        <p:tgtEl>
                                          <p:spTgt spid="2534"/>
                                        </p:tgtEl>
                                        <p:attrNameLst>
                                          <p:attrName>style.visibility</p:attrName>
                                        </p:attrNameLst>
                                      </p:cBhvr>
                                      <p:to>
                                        <p:strVal val="visible"/>
                                      </p:to>
                                    </p:set>
                                    <p:animEffect transition="in" filter="fade">
                                      <p:cBhvr>
                                        <p:cTn id="280" dur="250"/>
                                        <p:tgtEl>
                                          <p:spTgt spid="2534"/>
                                        </p:tgtEl>
                                      </p:cBhvr>
                                    </p:animEffect>
                                  </p:childTnLst>
                                </p:cTn>
                              </p:par>
                              <p:par>
                                <p:cTn id="281" presetID="10" presetClass="entr" presetSubtype="0" fill="hold" grpId="0" nodeType="withEffect">
                                  <p:stCondLst>
                                    <p:cond delay="5700"/>
                                  </p:stCondLst>
                                  <p:childTnLst>
                                    <p:set>
                                      <p:cBhvr>
                                        <p:cTn id="282" dur="1" fill="hold">
                                          <p:stCondLst>
                                            <p:cond delay="0"/>
                                          </p:stCondLst>
                                        </p:cTn>
                                        <p:tgtEl>
                                          <p:spTgt spid="2530"/>
                                        </p:tgtEl>
                                        <p:attrNameLst>
                                          <p:attrName>style.visibility</p:attrName>
                                        </p:attrNameLst>
                                      </p:cBhvr>
                                      <p:to>
                                        <p:strVal val="visible"/>
                                      </p:to>
                                    </p:set>
                                    <p:animEffect transition="in" filter="fade">
                                      <p:cBhvr>
                                        <p:cTn id="283" dur="250"/>
                                        <p:tgtEl>
                                          <p:spTgt spid="2530"/>
                                        </p:tgtEl>
                                      </p:cBhvr>
                                    </p:animEffect>
                                  </p:childTnLst>
                                </p:cTn>
                              </p:par>
                              <p:par>
                                <p:cTn id="284" presetID="10" presetClass="exit" presetSubtype="0" fill="hold" grpId="1" nodeType="withEffect">
                                  <p:stCondLst>
                                    <p:cond delay="5700"/>
                                  </p:stCondLst>
                                  <p:childTnLst>
                                    <p:animEffect transition="out" filter="fade">
                                      <p:cBhvr>
                                        <p:cTn id="285" dur="250"/>
                                        <p:tgtEl>
                                          <p:spTgt spid="5169"/>
                                        </p:tgtEl>
                                      </p:cBhvr>
                                    </p:animEffect>
                                    <p:set>
                                      <p:cBhvr>
                                        <p:cTn id="286" dur="1" fill="hold">
                                          <p:stCondLst>
                                            <p:cond delay="249"/>
                                          </p:stCondLst>
                                        </p:cTn>
                                        <p:tgtEl>
                                          <p:spTgt spid="5169"/>
                                        </p:tgtEl>
                                        <p:attrNameLst>
                                          <p:attrName>style.visibility</p:attrName>
                                        </p:attrNameLst>
                                      </p:cBhvr>
                                      <p:to>
                                        <p:strVal val="hidden"/>
                                      </p:to>
                                    </p:set>
                                  </p:childTnLst>
                                </p:cTn>
                              </p:par>
                              <p:par>
                                <p:cTn id="287" presetID="10" presetClass="exit" presetSubtype="0" fill="hold" grpId="1" nodeType="withEffect">
                                  <p:stCondLst>
                                    <p:cond delay="5700"/>
                                  </p:stCondLst>
                                  <p:childTnLst>
                                    <p:animEffect transition="out" filter="fade">
                                      <p:cBhvr>
                                        <p:cTn id="288" dur="250"/>
                                        <p:tgtEl>
                                          <p:spTgt spid="5170"/>
                                        </p:tgtEl>
                                      </p:cBhvr>
                                    </p:animEffect>
                                    <p:set>
                                      <p:cBhvr>
                                        <p:cTn id="289" dur="1" fill="hold">
                                          <p:stCondLst>
                                            <p:cond delay="249"/>
                                          </p:stCondLst>
                                        </p:cTn>
                                        <p:tgtEl>
                                          <p:spTgt spid="5170"/>
                                        </p:tgtEl>
                                        <p:attrNameLst>
                                          <p:attrName>style.visibility</p:attrName>
                                        </p:attrNameLst>
                                      </p:cBhvr>
                                      <p:to>
                                        <p:strVal val="hidden"/>
                                      </p:to>
                                    </p:set>
                                  </p:childTnLst>
                                </p:cTn>
                              </p:par>
                              <p:par>
                                <p:cTn id="290" presetID="10" presetClass="exit" presetSubtype="0" fill="hold" grpId="1" nodeType="withEffect">
                                  <p:stCondLst>
                                    <p:cond delay="5700"/>
                                  </p:stCondLst>
                                  <p:childTnLst>
                                    <p:animEffect transition="out" filter="fade">
                                      <p:cBhvr>
                                        <p:cTn id="291" dur="250"/>
                                        <p:tgtEl>
                                          <p:spTgt spid="5172"/>
                                        </p:tgtEl>
                                      </p:cBhvr>
                                    </p:animEffect>
                                    <p:set>
                                      <p:cBhvr>
                                        <p:cTn id="292" dur="1" fill="hold">
                                          <p:stCondLst>
                                            <p:cond delay="249"/>
                                          </p:stCondLst>
                                        </p:cTn>
                                        <p:tgtEl>
                                          <p:spTgt spid="5172"/>
                                        </p:tgtEl>
                                        <p:attrNameLst>
                                          <p:attrName>style.visibility</p:attrName>
                                        </p:attrNameLst>
                                      </p:cBhvr>
                                      <p:to>
                                        <p:strVal val="hidden"/>
                                      </p:to>
                                    </p:set>
                                  </p:childTnLst>
                                </p:cTn>
                              </p:par>
                              <p:par>
                                <p:cTn id="293" presetID="10" presetClass="exit" presetSubtype="0" fill="hold" grpId="1" nodeType="withEffect">
                                  <p:stCondLst>
                                    <p:cond delay="5700"/>
                                  </p:stCondLst>
                                  <p:childTnLst>
                                    <p:animEffect transition="out" filter="fade">
                                      <p:cBhvr>
                                        <p:cTn id="294" dur="250"/>
                                        <p:tgtEl>
                                          <p:spTgt spid="5173"/>
                                        </p:tgtEl>
                                      </p:cBhvr>
                                    </p:animEffect>
                                    <p:set>
                                      <p:cBhvr>
                                        <p:cTn id="295" dur="1" fill="hold">
                                          <p:stCondLst>
                                            <p:cond delay="249"/>
                                          </p:stCondLst>
                                        </p:cTn>
                                        <p:tgtEl>
                                          <p:spTgt spid="5173"/>
                                        </p:tgtEl>
                                        <p:attrNameLst>
                                          <p:attrName>style.visibility</p:attrName>
                                        </p:attrNameLst>
                                      </p:cBhvr>
                                      <p:to>
                                        <p:strVal val="hidden"/>
                                      </p:to>
                                    </p:set>
                                  </p:childTnLst>
                                </p:cTn>
                              </p:par>
                              <p:par>
                                <p:cTn id="296" presetID="10" presetClass="entr" presetSubtype="0" fill="hold" nodeType="withEffect">
                                  <p:stCondLst>
                                    <p:cond delay="6400"/>
                                  </p:stCondLst>
                                  <p:childTnLst>
                                    <p:set>
                                      <p:cBhvr>
                                        <p:cTn id="297" dur="1" fill="hold">
                                          <p:stCondLst>
                                            <p:cond delay="0"/>
                                          </p:stCondLst>
                                        </p:cTn>
                                        <p:tgtEl>
                                          <p:spTgt spid="5252"/>
                                        </p:tgtEl>
                                        <p:attrNameLst>
                                          <p:attrName>style.visibility</p:attrName>
                                        </p:attrNameLst>
                                      </p:cBhvr>
                                      <p:to>
                                        <p:strVal val="visible"/>
                                      </p:to>
                                    </p:set>
                                    <p:animEffect transition="in" filter="fade">
                                      <p:cBhvr>
                                        <p:cTn id="298" dur="250"/>
                                        <p:tgtEl>
                                          <p:spTgt spid="5252"/>
                                        </p:tgtEl>
                                      </p:cBhvr>
                                    </p:animEffect>
                                  </p:childTnLst>
                                </p:cTn>
                              </p:par>
                              <p:par>
                                <p:cTn id="299" presetID="10" presetClass="entr" presetSubtype="0" fill="hold" nodeType="withEffect">
                                  <p:stCondLst>
                                    <p:cond delay="6400"/>
                                  </p:stCondLst>
                                  <p:childTnLst>
                                    <p:set>
                                      <p:cBhvr>
                                        <p:cTn id="300" dur="1" fill="hold">
                                          <p:stCondLst>
                                            <p:cond delay="0"/>
                                          </p:stCondLst>
                                        </p:cTn>
                                        <p:tgtEl>
                                          <p:spTgt spid="5255"/>
                                        </p:tgtEl>
                                        <p:attrNameLst>
                                          <p:attrName>style.visibility</p:attrName>
                                        </p:attrNameLst>
                                      </p:cBhvr>
                                      <p:to>
                                        <p:strVal val="visible"/>
                                      </p:to>
                                    </p:set>
                                    <p:animEffect transition="in" filter="fade">
                                      <p:cBhvr>
                                        <p:cTn id="301" dur="250"/>
                                        <p:tgtEl>
                                          <p:spTgt spid="5255"/>
                                        </p:tgtEl>
                                      </p:cBhvr>
                                    </p:animEffect>
                                  </p:childTnLst>
                                </p:cTn>
                              </p:par>
                              <p:par>
                                <p:cTn id="302" presetID="10" presetClass="entr" presetSubtype="0" fill="hold" nodeType="withEffect">
                                  <p:stCondLst>
                                    <p:cond delay="6400"/>
                                  </p:stCondLst>
                                  <p:childTnLst>
                                    <p:set>
                                      <p:cBhvr>
                                        <p:cTn id="303" dur="1" fill="hold">
                                          <p:stCondLst>
                                            <p:cond delay="0"/>
                                          </p:stCondLst>
                                        </p:cTn>
                                        <p:tgtEl>
                                          <p:spTgt spid="5246"/>
                                        </p:tgtEl>
                                        <p:attrNameLst>
                                          <p:attrName>style.visibility</p:attrName>
                                        </p:attrNameLst>
                                      </p:cBhvr>
                                      <p:to>
                                        <p:strVal val="visible"/>
                                      </p:to>
                                    </p:set>
                                    <p:animEffect transition="in" filter="fade">
                                      <p:cBhvr>
                                        <p:cTn id="304" dur="250"/>
                                        <p:tgtEl>
                                          <p:spTgt spid="5246"/>
                                        </p:tgtEl>
                                      </p:cBhvr>
                                    </p:animEffect>
                                  </p:childTnLst>
                                </p:cTn>
                              </p:par>
                              <p:par>
                                <p:cTn id="305" presetID="10" presetClass="entr" presetSubtype="0" fill="hold" nodeType="withEffect">
                                  <p:stCondLst>
                                    <p:cond delay="6400"/>
                                  </p:stCondLst>
                                  <p:childTnLst>
                                    <p:set>
                                      <p:cBhvr>
                                        <p:cTn id="306" dur="1" fill="hold">
                                          <p:stCondLst>
                                            <p:cond delay="0"/>
                                          </p:stCondLst>
                                        </p:cTn>
                                        <p:tgtEl>
                                          <p:spTgt spid="5243"/>
                                        </p:tgtEl>
                                        <p:attrNameLst>
                                          <p:attrName>style.visibility</p:attrName>
                                        </p:attrNameLst>
                                      </p:cBhvr>
                                      <p:to>
                                        <p:strVal val="visible"/>
                                      </p:to>
                                    </p:set>
                                    <p:animEffect transition="in" filter="fade">
                                      <p:cBhvr>
                                        <p:cTn id="307" dur="250"/>
                                        <p:tgtEl>
                                          <p:spTgt spid="5243"/>
                                        </p:tgtEl>
                                      </p:cBhvr>
                                    </p:animEffect>
                                  </p:childTnLst>
                                </p:cTn>
                              </p:par>
                              <p:par>
                                <p:cTn id="308" presetID="10" presetClass="entr" presetSubtype="0" fill="hold" nodeType="withEffect">
                                  <p:stCondLst>
                                    <p:cond delay="6400"/>
                                  </p:stCondLst>
                                  <p:childTnLst>
                                    <p:set>
                                      <p:cBhvr>
                                        <p:cTn id="309" dur="1" fill="hold">
                                          <p:stCondLst>
                                            <p:cond delay="0"/>
                                          </p:stCondLst>
                                        </p:cTn>
                                        <p:tgtEl>
                                          <p:spTgt spid="5249"/>
                                        </p:tgtEl>
                                        <p:attrNameLst>
                                          <p:attrName>style.visibility</p:attrName>
                                        </p:attrNameLst>
                                      </p:cBhvr>
                                      <p:to>
                                        <p:strVal val="visible"/>
                                      </p:to>
                                    </p:set>
                                    <p:animEffect transition="in" filter="fade">
                                      <p:cBhvr>
                                        <p:cTn id="310" dur="250"/>
                                        <p:tgtEl>
                                          <p:spTgt spid="5249"/>
                                        </p:tgtEl>
                                      </p:cBhvr>
                                    </p:animEffect>
                                  </p:childTnLst>
                                </p:cTn>
                              </p:par>
                              <p:par>
                                <p:cTn id="311" presetID="42" presetClass="path" presetSubtype="0" decel="80000" fill="hold" nodeType="withEffect">
                                  <p:stCondLst>
                                    <p:cond delay="6700"/>
                                  </p:stCondLst>
                                  <p:childTnLst>
                                    <p:animMotion origin="layout" path="M -4.70003E-6 1.51611E-6 L -0.30686 0.17408 " pathEditMode="relative" rAng="0" ptsTypes="AA">
                                      <p:cBhvr>
                                        <p:cTn id="312" dur="1000" fill="hold"/>
                                        <p:tgtEl>
                                          <p:spTgt spid="5252"/>
                                        </p:tgtEl>
                                        <p:attrNameLst>
                                          <p:attrName>ppt_x</p:attrName>
                                          <p:attrName>ppt_y</p:attrName>
                                        </p:attrNameLst>
                                      </p:cBhvr>
                                      <p:rCtr x="-15343" y="8693"/>
                                    </p:animMotion>
                                  </p:childTnLst>
                                </p:cTn>
                              </p:par>
                              <p:par>
                                <p:cTn id="313" presetID="42" presetClass="path" presetSubtype="0" decel="100000" fill="hold" nodeType="withEffect">
                                  <p:stCondLst>
                                    <p:cond delay="6700"/>
                                  </p:stCondLst>
                                  <p:childTnLst>
                                    <p:animMotion origin="layout" path="M -5.25913E-7 -4.76623E-7 L -0.30394 0.18112 " pathEditMode="relative" rAng="0" ptsTypes="AA">
                                      <p:cBhvr>
                                        <p:cTn id="314" dur="1000" fill="hold"/>
                                        <p:tgtEl>
                                          <p:spTgt spid="5255"/>
                                        </p:tgtEl>
                                        <p:attrNameLst>
                                          <p:attrName>ppt_x</p:attrName>
                                          <p:attrName>ppt_y</p:attrName>
                                        </p:attrNameLst>
                                      </p:cBhvr>
                                      <p:rCtr x="-15216" y="9010"/>
                                    </p:animMotion>
                                  </p:childTnLst>
                                </p:cTn>
                              </p:par>
                              <p:par>
                                <p:cTn id="315" presetID="42" presetClass="path" presetSubtype="0" decel="59000" fill="hold" nodeType="withEffect">
                                  <p:stCondLst>
                                    <p:cond delay="6700"/>
                                  </p:stCondLst>
                                  <p:childTnLst>
                                    <p:animMotion origin="layout" path="M -1.58029E-6 -2.4966E-6 L -0.48456 0.03836 " pathEditMode="relative" rAng="0" ptsTypes="AA">
                                      <p:cBhvr>
                                        <p:cTn id="316" dur="1000" fill="hold"/>
                                        <p:tgtEl>
                                          <p:spTgt spid="5246"/>
                                        </p:tgtEl>
                                        <p:attrNameLst>
                                          <p:attrName>ppt_x</p:attrName>
                                          <p:attrName>ppt_y</p:attrName>
                                        </p:attrNameLst>
                                      </p:cBhvr>
                                      <p:rCtr x="-24253" y="1906"/>
                                    </p:animMotion>
                                  </p:childTnLst>
                                </p:cTn>
                              </p:par>
                              <p:par>
                                <p:cTn id="317" presetID="42" presetClass="path" presetSubtype="0" decel="100000" fill="hold" nodeType="withEffect">
                                  <p:stCondLst>
                                    <p:cond delay="6700"/>
                                  </p:stCondLst>
                                  <p:childTnLst>
                                    <p:animMotion origin="layout" path="M 8.09293E-7 -1.82025E-6 L -0.64208 0.04652 " pathEditMode="relative" rAng="0" ptsTypes="AA">
                                      <p:cBhvr>
                                        <p:cTn id="318" dur="1000" fill="hold"/>
                                        <p:tgtEl>
                                          <p:spTgt spid="5243"/>
                                        </p:tgtEl>
                                        <p:attrNameLst>
                                          <p:attrName>ppt_x</p:attrName>
                                          <p:attrName>ppt_y</p:attrName>
                                        </p:attrNameLst>
                                      </p:cBhvr>
                                      <p:rCtr x="-32180" y="2406"/>
                                    </p:animMotion>
                                  </p:childTnLst>
                                </p:cTn>
                              </p:par>
                              <p:par>
                                <p:cTn id="319" presetID="42" presetClass="path" presetSubtype="0" decel="81000" fill="hold" nodeType="withEffect">
                                  <p:stCondLst>
                                    <p:cond delay="6700"/>
                                  </p:stCondLst>
                                  <p:childTnLst>
                                    <p:animMotion origin="layout" path="M -3.54353E-6 1.06219E-6 L -0.32308 0.04108 " pathEditMode="relative" rAng="0" ptsTypes="AA">
                                      <p:cBhvr>
                                        <p:cTn id="320" dur="1000" fill="hold"/>
                                        <p:tgtEl>
                                          <p:spTgt spid="5249"/>
                                        </p:tgtEl>
                                        <p:attrNameLst>
                                          <p:attrName>ppt_x</p:attrName>
                                          <p:attrName>ppt_y</p:attrName>
                                        </p:attrNameLst>
                                      </p:cBhvr>
                                      <p:rCtr x="-16097" y="2111"/>
                                    </p:animMotion>
                                  </p:childTnLst>
                                </p:cTn>
                              </p:par>
                              <p:par>
                                <p:cTn id="321" presetID="2" presetClass="entr" presetSubtype="8" decel="100000" fill="hold" grpId="0" nodeType="withEffect">
                                  <p:stCondLst>
                                    <p:cond delay="7700"/>
                                  </p:stCondLst>
                                  <p:childTnLst>
                                    <p:set>
                                      <p:cBhvr>
                                        <p:cTn id="322" dur="1" fill="hold">
                                          <p:stCondLst>
                                            <p:cond delay="0"/>
                                          </p:stCondLst>
                                        </p:cTn>
                                        <p:tgtEl>
                                          <p:spTgt spid="2509"/>
                                        </p:tgtEl>
                                        <p:attrNameLst>
                                          <p:attrName>style.visibility</p:attrName>
                                        </p:attrNameLst>
                                      </p:cBhvr>
                                      <p:to>
                                        <p:strVal val="visible"/>
                                      </p:to>
                                    </p:set>
                                    <p:anim calcmode="lin" valueType="num">
                                      <p:cBhvr additive="base">
                                        <p:cTn id="323" dur="750" fill="hold"/>
                                        <p:tgtEl>
                                          <p:spTgt spid="2509"/>
                                        </p:tgtEl>
                                        <p:attrNameLst>
                                          <p:attrName>ppt_x</p:attrName>
                                        </p:attrNameLst>
                                      </p:cBhvr>
                                      <p:tavLst>
                                        <p:tav tm="0">
                                          <p:val>
                                            <p:strVal val="0-#ppt_w/2"/>
                                          </p:val>
                                        </p:tav>
                                        <p:tav tm="100000">
                                          <p:val>
                                            <p:strVal val="#ppt_x"/>
                                          </p:val>
                                        </p:tav>
                                      </p:tavLst>
                                    </p:anim>
                                    <p:anim calcmode="lin" valueType="num">
                                      <p:cBhvr additive="base">
                                        <p:cTn id="324" dur="750" fill="hold"/>
                                        <p:tgtEl>
                                          <p:spTgt spid="2509"/>
                                        </p:tgtEl>
                                        <p:attrNameLst>
                                          <p:attrName>ppt_y</p:attrName>
                                        </p:attrNameLst>
                                      </p:cBhvr>
                                      <p:tavLst>
                                        <p:tav tm="0">
                                          <p:val>
                                            <p:strVal val="#ppt_y"/>
                                          </p:val>
                                        </p:tav>
                                        <p:tav tm="100000">
                                          <p:val>
                                            <p:strVal val="#ppt_y"/>
                                          </p:val>
                                        </p:tav>
                                      </p:tavLst>
                                    </p:anim>
                                  </p:childTnLst>
                                </p:cTn>
                              </p:par>
                              <p:par>
                                <p:cTn id="325" presetID="10" presetClass="entr" presetSubtype="0" fill="hold" nodeType="withEffect">
                                  <p:stCondLst>
                                    <p:cond delay="7800"/>
                                  </p:stCondLst>
                                  <p:childTnLst>
                                    <p:set>
                                      <p:cBhvr>
                                        <p:cTn id="326" dur="1" fill="hold">
                                          <p:stCondLst>
                                            <p:cond delay="0"/>
                                          </p:stCondLst>
                                        </p:cTn>
                                        <p:tgtEl>
                                          <p:spTgt spid="2561"/>
                                        </p:tgtEl>
                                        <p:attrNameLst>
                                          <p:attrName>style.visibility</p:attrName>
                                        </p:attrNameLst>
                                      </p:cBhvr>
                                      <p:to>
                                        <p:strVal val="visible"/>
                                      </p:to>
                                    </p:set>
                                    <p:animEffect transition="in" filter="fade">
                                      <p:cBhvr>
                                        <p:cTn id="327" dur="250"/>
                                        <p:tgtEl>
                                          <p:spTgt spid="2561"/>
                                        </p:tgtEl>
                                      </p:cBhvr>
                                    </p:animEffect>
                                  </p:childTnLst>
                                </p:cTn>
                              </p:par>
                              <p:par>
                                <p:cTn id="328" presetID="10" presetClass="entr" presetSubtype="0" fill="hold" grpId="0" nodeType="withEffect">
                                  <p:stCondLst>
                                    <p:cond delay="7800"/>
                                  </p:stCondLst>
                                  <p:childTnLst>
                                    <p:set>
                                      <p:cBhvr>
                                        <p:cTn id="329" dur="1" fill="hold">
                                          <p:stCondLst>
                                            <p:cond delay="0"/>
                                          </p:stCondLst>
                                        </p:cTn>
                                        <p:tgtEl>
                                          <p:spTgt spid="5181"/>
                                        </p:tgtEl>
                                        <p:attrNameLst>
                                          <p:attrName>style.visibility</p:attrName>
                                        </p:attrNameLst>
                                      </p:cBhvr>
                                      <p:to>
                                        <p:strVal val="visible"/>
                                      </p:to>
                                    </p:set>
                                    <p:animEffect transition="in" filter="fade">
                                      <p:cBhvr>
                                        <p:cTn id="330" dur="250"/>
                                        <p:tgtEl>
                                          <p:spTgt spid="5181"/>
                                        </p:tgtEl>
                                      </p:cBhvr>
                                    </p:animEffect>
                                  </p:childTnLst>
                                </p:cTn>
                              </p:par>
                              <p:par>
                                <p:cTn id="331" presetID="10" presetClass="entr" presetSubtype="0" fill="hold" nodeType="withEffect">
                                  <p:stCondLst>
                                    <p:cond delay="7800"/>
                                  </p:stCondLst>
                                  <p:childTnLst>
                                    <p:set>
                                      <p:cBhvr>
                                        <p:cTn id="332" dur="1" fill="hold">
                                          <p:stCondLst>
                                            <p:cond delay="0"/>
                                          </p:stCondLst>
                                        </p:cTn>
                                        <p:tgtEl>
                                          <p:spTgt spid="2517"/>
                                        </p:tgtEl>
                                        <p:attrNameLst>
                                          <p:attrName>style.visibility</p:attrName>
                                        </p:attrNameLst>
                                      </p:cBhvr>
                                      <p:to>
                                        <p:strVal val="visible"/>
                                      </p:to>
                                    </p:set>
                                    <p:animEffect transition="in" filter="fade">
                                      <p:cBhvr>
                                        <p:cTn id="333" dur="250"/>
                                        <p:tgtEl>
                                          <p:spTgt spid="2517"/>
                                        </p:tgtEl>
                                      </p:cBhvr>
                                    </p:animEffect>
                                  </p:childTnLst>
                                </p:cTn>
                              </p:par>
                              <p:par>
                                <p:cTn id="334" presetID="10" presetClass="entr" presetSubtype="0" fill="hold" grpId="0" nodeType="withEffect">
                                  <p:stCondLst>
                                    <p:cond delay="7800"/>
                                  </p:stCondLst>
                                  <p:childTnLst>
                                    <p:set>
                                      <p:cBhvr>
                                        <p:cTn id="335" dur="1" fill="hold">
                                          <p:stCondLst>
                                            <p:cond delay="0"/>
                                          </p:stCondLst>
                                        </p:cTn>
                                        <p:tgtEl>
                                          <p:spTgt spid="5180"/>
                                        </p:tgtEl>
                                        <p:attrNameLst>
                                          <p:attrName>style.visibility</p:attrName>
                                        </p:attrNameLst>
                                      </p:cBhvr>
                                      <p:to>
                                        <p:strVal val="visible"/>
                                      </p:to>
                                    </p:set>
                                    <p:animEffect transition="in" filter="fade">
                                      <p:cBhvr>
                                        <p:cTn id="336" dur="250"/>
                                        <p:tgtEl>
                                          <p:spTgt spid="5180"/>
                                        </p:tgtEl>
                                      </p:cBhvr>
                                    </p:animEffect>
                                  </p:childTnLst>
                                </p:cTn>
                              </p:par>
                              <p:par>
                                <p:cTn id="337" presetID="10" presetClass="entr" presetSubtype="0" fill="hold" grpId="0" nodeType="withEffect">
                                  <p:stCondLst>
                                    <p:cond delay="7800"/>
                                  </p:stCondLst>
                                  <p:childTnLst>
                                    <p:set>
                                      <p:cBhvr>
                                        <p:cTn id="338" dur="1" fill="hold">
                                          <p:stCondLst>
                                            <p:cond delay="0"/>
                                          </p:stCondLst>
                                        </p:cTn>
                                        <p:tgtEl>
                                          <p:spTgt spid="2521"/>
                                        </p:tgtEl>
                                        <p:attrNameLst>
                                          <p:attrName>style.visibility</p:attrName>
                                        </p:attrNameLst>
                                      </p:cBhvr>
                                      <p:to>
                                        <p:strVal val="visible"/>
                                      </p:to>
                                    </p:set>
                                    <p:animEffect transition="in" filter="fade">
                                      <p:cBhvr>
                                        <p:cTn id="339" dur="250"/>
                                        <p:tgtEl>
                                          <p:spTgt spid="2521"/>
                                        </p:tgtEl>
                                      </p:cBhvr>
                                    </p:animEffect>
                                  </p:childTnLst>
                                </p:cTn>
                              </p:par>
                              <p:par>
                                <p:cTn id="340" presetID="10" presetClass="entr" presetSubtype="0" fill="hold" grpId="0" nodeType="withEffect">
                                  <p:stCondLst>
                                    <p:cond delay="7800"/>
                                  </p:stCondLst>
                                  <p:childTnLst>
                                    <p:set>
                                      <p:cBhvr>
                                        <p:cTn id="341" dur="1" fill="hold">
                                          <p:stCondLst>
                                            <p:cond delay="0"/>
                                          </p:stCondLst>
                                        </p:cTn>
                                        <p:tgtEl>
                                          <p:spTgt spid="5179"/>
                                        </p:tgtEl>
                                        <p:attrNameLst>
                                          <p:attrName>style.visibility</p:attrName>
                                        </p:attrNameLst>
                                      </p:cBhvr>
                                      <p:to>
                                        <p:strVal val="visible"/>
                                      </p:to>
                                    </p:set>
                                    <p:animEffect transition="in" filter="fade">
                                      <p:cBhvr>
                                        <p:cTn id="342" dur="250"/>
                                        <p:tgtEl>
                                          <p:spTgt spid="5179"/>
                                        </p:tgtEl>
                                      </p:cBhvr>
                                    </p:animEffect>
                                  </p:childTnLst>
                                </p:cTn>
                              </p:par>
                              <p:par>
                                <p:cTn id="343" presetID="10" presetClass="entr" presetSubtype="0" fill="hold" grpId="0" nodeType="withEffect">
                                  <p:stCondLst>
                                    <p:cond delay="7800"/>
                                  </p:stCondLst>
                                  <p:childTnLst>
                                    <p:set>
                                      <p:cBhvr>
                                        <p:cTn id="344" dur="1" fill="hold">
                                          <p:stCondLst>
                                            <p:cond delay="0"/>
                                          </p:stCondLst>
                                        </p:cTn>
                                        <p:tgtEl>
                                          <p:spTgt spid="2519"/>
                                        </p:tgtEl>
                                        <p:attrNameLst>
                                          <p:attrName>style.visibility</p:attrName>
                                        </p:attrNameLst>
                                      </p:cBhvr>
                                      <p:to>
                                        <p:strVal val="visible"/>
                                      </p:to>
                                    </p:set>
                                    <p:animEffect transition="in" filter="fade">
                                      <p:cBhvr>
                                        <p:cTn id="345" dur="250"/>
                                        <p:tgtEl>
                                          <p:spTgt spid="2519"/>
                                        </p:tgtEl>
                                      </p:cBhvr>
                                    </p:animEffect>
                                  </p:childTnLst>
                                </p:cTn>
                              </p:par>
                              <p:par>
                                <p:cTn id="346" presetID="10" presetClass="entr" presetSubtype="0" fill="hold" grpId="0" nodeType="withEffect">
                                  <p:stCondLst>
                                    <p:cond delay="7800"/>
                                  </p:stCondLst>
                                  <p:childTnLst>
                                    <p:set>
                                      <p:cBhvr>
                                        <p:cTn id="347" dur="1" fill="hold">
                                          <p:stCondLst>
                                            <p:cond delay="0"/>
                                          </p:stCondLst>
                                        </p:cTn>
                                        <p:tgtEl>
                                          <p:spTgt spid="5178"/>
                                        </p:tgtEl>
                                        <p:attrNameLst>
                                          <p:attrName>style.visibility</p:attrName>
                                        </p:attrNameLst>
                                      </p:cBhvr>
                                      <p:to>
                                        <p:strVal val="visible"/>
                                      </p:to>
                                    </p:set>
                                    <p:animEffect transition="in" filter="fade">
                                      <p:cBhvr>
                                        <p:cTn id="348" dur="250"/>
                                        <p:tgtEl>
                                          <p:spTgt spid="5178"/>
                                        </p:tgtEl>
                                      </p:cBhvr>
                                    </p:animEffect>
                                  </p:childTnLst>
                                </p:cTn>
                              </p:par>
                              <p:par>
                                <p:cTn id="349" presetID="10" presetClass="entr" presetSubtype="0" fill="hold" nodeType="withEffect">
                                  <p:stCondLst>
                                    <p:cond delay="7800"/>
                                  </p:stCondLst>
                                  <p:childTnLst>
                                    <p:set>
                                      <p:cBhvr>
                                        <p:cTn id="350" dur="1" fill="hold">
                                          <p:stCondLst>
                                            <p:cond delay="0"/>
                                          </p:stCondLst>
                                        </p:cTn>
                                        <p:tgtEl>
                                          <p:spTgt spid="2506"/>
                                        </p:tgtEl>
                                        <p:attrNameLst>
                                          <p:attrName>style.visibility</p:attrName>
                                        </p:attrNameLst>
                                      </p:cBhvr>
                                      <p:to>
                                        <p:strVal val="visible"/>
                                      </p:to>
                                    </p:set>
                                    <p:animEffect transition="in" filter="fade">
                                      <p:cBhvr>
                                        <p:cTn id="351" dur="250"/>
                                        <p:tgtEl>
                                          <p:spTgt spid="2506"/>
                                        </p:tgtEl>
                                      </p:cBhvr>
                                    </p:animEffect>
                                  </p:childTnLst>
                                </p:cTn>
                              </p:par>
                              <p:par>
                                <p:cTn id="352" presetID="10" presetClass="entr" presetSubtype="0" fill="hold" grpId="0" nodeType="withEffect">
                                  <p:stCondLst>
                                    <p:cond delay="7800"/>
                                  </p:stCondLst>
                                  <p:childTnLst>
                                    <p:set>
                                      <p:cBhvr>
                                        <p:cTn id="353" dur="1" fill="hold">
                                          <p:stCondLst>
                                            <p:cond delay="0"/>
                                          </p:stCondLst>
                                        </p:cTn>
                                        <p:tgtEl>
                                          <p:spTgt spid="5174"/>
                                        </p:tgtEl>
                                        <p:attrNameLst>
                                          <p:attrName>style.visibility</p:attrName>
                                        </p:attrNameLst>
                                      </p:cBhvr>
                                      <p:to>
                                        <p:strVal val="visible"/>
                                      </p:to>
                                    </p:set>
                                    <p:animEffect transition="in" filter="fade">
                                      <p:cBhvr>
                                        <p:cTn id="354" dur="250"/>
                                        <p:tgtEl>
                                          <p:spTgt spid="5174"/>
                                        </p:tgtEl>
                                      </p:cBhvr>
                                    </p:animEffect>
                                  </p:childTnLst>
                                </p:cTn>
                              </p:par>
                              <p:par>
                                <p:cTn id="355" presetID="10" presetClass="exit" presetSubtype="0" fill="hold" nodeType="withEffect">
                                  <p:stCondLst>
                                    <p:cond delay="7800"/>
                                  </p:stCondLst>
                                  <p:childTnLst>
                                    <p:animEffect transition="out" filter="fade">
                                      <p:cBhvr>
                                        <p:cTn id="356" dur="250"/>
                                        <p:tgtEl>
                                          <p:spTgt spid="5252"/>
                                        </p:tgtEl>
                                      </p:cBhvr>
                                    </p:animEffect>
                                    <p:set>
                                      <p:cBhvr>
                                        <p:cTn id="357" dur="1" fill="hold">
                                          <p:stCondLst>
                                            <p:cond delay="249"/>
                                          </p:stCondLst>
                                        </p:cTn>
                                        <p:tgtEl>
                                          <p:spTgt spid="5252"/>
                                        </p:tgtEl>
                                        <p:attrNameLst>
                                          <p:attrName>style.visibility</p:attrName>
                                        </p:attrNameLst>
                                      </p:cBhvr>
                                      <p:to>
                                        <p:strVal val="hidden"/>
                                      </p:to>
                                    </p:set>
                                  </p:childTnLst>
                                </p:cTn>
                              </p:par>
                              <p:par>
                                <p:cTn id="358" presetID="10" presetClass="exit" presetSubtype="0" fill="hold" nodeType="withEffect">
                                  <p:stCondLst>
                                    <p:cond delay="7800"/>
                                  </p:stCondLst>
                                  <p:childTnLst>
                                    <p:animEffect transition="out" filter="fade">
                                      <p:cBhvr>
                                        <p:cTn id="359" dur="250"/>
                                        <p:tgtEl>
                                          <p:spTgt spid="5255"/>
                                        </p:tgtEl>
                                      </p:cBhvr>
                                    </p:animEffect>
                                    <p:set>
                                      <p:cBhvr>
                                        <p:cTn id="360" dur="1" fill="hold">
                                          <p:stCondLst>
                                            <p:cond delay="249"/>
                                          </p:stCondLst>
                                        </p:cTn>
                                        <p:tgtEl>
                                          <p:spTgt spid="5255"/>
                                        </p:tgtEl>
                                        <p:attrNameLst>
                                          <p:attrName>style.visibility</p:attrName>
                                        </p:attrNameLst>
                                      </p:cBhvr>
                                      <p:to>
                                        <p:strVal val="hidden"/>
                                      </p:to>
                                    </p:set>
                                  </p:childTnLst>
                                </p:cTn>
                              </p:par>
                              <p:par>
                                <p:cTn id="361" presetID="10" presetClass="exit" presetSubtype="0" fill="hold" nodeType="withEffect">
                                  <p:stCondLst>
                                    <p:cond delay="7800"/>
                                  </p:stCondLst>
                                  <p:childTnLst>
                                    <p:animEffect transition="out" filter="fade">
                                      <p:cBhvr>
                                        <p:cTn id="362" dur="250"/>
                                        <p:tgtEl>
                                          <p:spTgt spid="5246"/>
                                        </p:tgtEl>
                                      </p:cBhvr>
                                    </p:animEffect>
                                    <p:set>
                                      <p:cBhvr>
                                        <p:cTn id="363" dur="1" fill="hold">
                                          <p:stCondLst>
                                            <p:cond delay="249"/>
                                          </p:stCondLst>
                                        </p:cTn>
                                        <p:tgtEl>
                                          <p:spTgt spid="5246"/>
                                        </p:tgtEl>
                                        <p:attrNameLst>
                                          <p:attrName>style.visibility</p:attrName>
                                        </p:attrNameLst>
                                      </p:cBhvr>
                                      <p:to>
                                        <p:strVal val="hidden"/>
                                      </p:to>
                                    </p:set>
                                  </p:childTnLst>
                                </p:cTn>
                              </p:par>
                              <p:par>
                                <p:cTn id="364" presetID="10" presetClass="exit" presetSubtype="0" fill="hold" nodeType="withEffect">
                                  <p:stCondLst>
                                    <p:cond delay="7800"/>
                                  </p:stCondLst>
                                  <p:childTnLst>
                                    <p:animEffect transition="out" filter="fade">
                                      <p:cBhvr>
                                        <p:cTn id="365" dur="250"/>
                                        <p:tgtEl>
                                          <p:spTgt spid="5243"/>
                                        </p:tgtEl>
                                      </p:cBhvr>
                                    </p:animEffect>
                                    <p:set>
                                      <p:cBhvr>
                                        <p:cTn id="366" dur="1" fill="hold">
                                          <p:stCondLst>
                                            <p:cond delay="249"/>
                                          </p:stCondLst>
                                        </p:cTn>
                                        <p:tgtEl>
                                          <p:spTgt spid="5243"/>
                                        </p:tgtEl>
                                        <p:attrNameLst>
                                          <p:attrName>style.visibility</p:attrName>
                                        </p:attrNameLst>
                                      </p:cBhvr>
                                      <p:to>
                                        <p:strVal val="hidden"/>
                                      </p:to>
                                    </p:set>
                                  </p:childTnLst>
                                </p:cTn>
                              </p:par>
                              <p:par>
                                <p:cTn id="367" presetID="10" presetClass="exit" presetSubtype="0" fill="hold" nodeType="withEffect">
                                  <p:stCondLst>
                                    <p:cond delay="7800"/>
                                  </p:stCondLst>
                                  <p:childTnLst>
                                    <p:animEffect transition="out" filter="fade">
                                      <p:cBhvr>
                                        <p:cTn id="368" dur="250"/>
                                        <p:tgtEl>
                                          <p:spTgt spid="5249"/>
                                        </p:tgtEl>
                                      </p:cBhvr>
                                    </p:animEffect>
                                    <p:set>
                                      <p:cBhvr>
                                        <p:cTn id="369" dur="1" fill="hold">
                                          <p:stCondLst>
                                            <p:cond delay="249"/>
                                          </p:stCondLst>
                                        </p:cTn>
                                        <p:tgtEl>
                                          <p:spTgt spid="5249"/>
                                        </p:tgtEl>
                                        <p:attrNameLst>
                                          <p:attrName>style.visibility</p:attrName>
                                        </p:attrNameLst>
                                      </p:cBhvr>
                                      <p:to>
                                        <p:strVal val="hidden"/>
                                      </p:to>
                                    </p:set>
                                  </p:childTnLst>
                                </p:cTn>
                              </p:par>
                              <p:par>
                                <p:cTn id="370" presetID="10" presetClass="exit" presetSubtype="0" fill="hold" grpId="1" nodeType="withEffect">
                                  <p:stCondLst>
                                    <p:cond delay="8600"/>
                                  </p:stCondLst>
                                  <p:childTnLst>
                                    <p:animEffect transition="out" filter="fade">
                                      <p:cBhvr>
                                        <p:cTn id="371" dur="250"/>
                                        <p:tgtEl>
                                          <p:spTgt spid="5181"/>
                                        </p:tgtEl>
                                      </p:cBhvr>
                                    </p:animEffect>
                                    <p:set>
                                      <p:cBhvr>
                                        <p:cTn id="372" dur="1" fill="hold">
                                          <p:stCondLst>
                                            <p:cond delay="249"/>
                                          </p:stCondLst>
                                        </p:cTn>
                                        <p:tgtEl>
                                          <p:spTgt spid="5181"/>
                                        </p:tgtEl>
                                        <p:attrNameLst>
                                          <p:attrName>style.visibility</p:attrName>
                                        </p:attrNameLst>
                                      </p:cBhvr>
                                      <p:to>
                                        <p:strVal val="hidden"/>
                                      </p:to>
                                    </p:set>
                                  </p:childTnLst>
                                </p:cTn>
                              </p:par>
                              <p:par>
                                <p:cTn id="373" presetID="10" presetClass="exit" presetSubtype="0" fill="hold" grpId="1" nodeType="withEffect">
                                  <p:stCondLst>
                                    <p:cond delay="8600"/>
                                  </p:stCondLst>
                                  <p:childTnLst>
                                    <p:animEffect transition="out" filter="fade">
                                      <p:cBhvr>
                                        <p:cTn id="374" dur="250"/>
                                        <p:tgtEl>
                                          <p:spTgt spid="5180"/>
                                        </p:tgtEl>
                                      </p:cBhvr>
                                    </p:animEffect>
                                    <p:set>
                                      <p:cBhvr>
                                        <p:cTn id="375" dur="1" fill="hold">
                                          <p:stCondLst>
                                            <p:cond delay="249"/>
                                          </p:stCondLst>
                                        </p:cTn>
                                        <p:tgtEl>
                                          <p:spTgt spid="5180"/>
                                        </p:tgtEl>
                                        <p:attrNameLst>
                                          <p:attrName>style.visibility</p:attrName>
                                        </p:attrNameLst>
                                      </p:cBhvr>
                                      <p:to>
                                        <p:strVal val="hidden"/>
                                      </p:to>
                                    </p:set>
                                  </p:childTnLst>
                                </p:cTn>
                              </p:par>
                              <p:par>
                                <p:cTn id="376" presetID="10" presetClass="exit" presetSubtype="0" fill="hold" grpId="1" nodeType="withEffect">
                                  <p:stCondLst>
                                    <p:cond delay="8600"/>
                                  </p:stCondLst>
                                  <p:childTnLst>
                                    <p:animEffect transition="out" filter="fade">
                                      <p:cBhvr>
                                        <p:cTn id="377" dur="250"/>
                                        <p:tgtEl>
                                          <p:spTgt spid="5179"/>
                                        </p:tgtEl>
                                      </p:cBhvr>
                                    </p:animEffect>
                                    <p:set>
                                      <p:cBhvr>
                                        <p:cTn id="378" dur="1" fill="hold">
                                          <p:stCondLst>
                                            <p:cond delay="249"/>
                                          </p:stCondLst>
                                        </p:cTn>
                                        <p:tgtEl>
                                          <p:spTgt spid="5179"/>
                                        </p:tgtEl>
                                        <p:attrNameLst>
                                          <p:attrName>style.visibility</p:attrName>
                                        </p:attrNameLst>
                                      </p:cBhvr>
                                      <p:to>
                                        <p:strVal val="hidden"/>
                                      </p:to>
                                    </p:set>
                                  </p:childTnLst>
                                </p:cTn>
                              </p:par>
                              <p:par>
                                <p:cTn id="379" presetID="10" presetClass="exit" presetSubtype="0" fill="hold" grpId="1" nodeType="withEffect">
                                  <p:stCondLst>
                                    <p:cond delay="8600"/>
                                  </p:stCondLst>
                                  <p:childTnLst>
                                    <p:animEffect transition="out" filter="fade">
                                      <p:cBhvr>
                                        <p:cTn id="380" dur="250"/>
                                        <p:tgtEl>
                                          <p:spTgt spid="5178"/>
                                        </p:tgtEl>
                                      </p:cBhvr>
                                    </p:animEffect>
                                    <p:set>
                                      <p:cBhvr>
                                        <p:cTn id="381" dur="1" fill="hold">
                                          <p:stCondLst>
                                            <p:cond delay="249"/>
                                          </p:stCondLst>
                                        </p:cTn>
                                        <p:tgtEl>
                                          <p:spTgt spid="5178"/>
                                        </p:tgtEl>
                                        <p:attrNameLst>
                                          <p:attrName>style.visibility</p:attrName>
                                        </p:attrNameLst>
                                      </p:cBhvr>
                                      <p:to>
                                        <p:strVal val="hidden"/>
                                      </p:to>
                                    </p:set>
                                  </p:childTnLst>
                                </p:cTn>
                              </p:par>
                              <p:par>
                                <p:cTn id="382" presetID="10" presetClass="exit" presetSubtype="0" fill="hold" grpId="1" nodeType="withEffect">
                                  <p:stCondLst>
                                    <p:cond delay="8600"/>
                                  </p:stCondLst>
                                  <p:childTnLst>
                                    <p:animEffect transition="out" filter="fade">
                                      <p:cBhvr>
                                        <p:cTn id="383" dur="250"/>
                                        <p:tgtEl>
                                          <p:spTgt spid="5174"/>
                                        </p:tgtEl>
                                      </p:cBhvr>
                                    </p:animEffect>
                                    <p:set>
                                      <p:cBhvr>
                                        <p:cTn id="384" dur="1" fill="hold">
                                          <p:stCondLst>
                                            <p:cond delay="249"/>
                                          </p:stCondLst>
                                        </p:cTn>
                                        <p:tgtEl>
                                          <p:spTgt spid="5174"/>
                                        </p:tgtEl>
                                        <p:attrNameLst>
                                          <p:attrName>style.visibility</p:attrName>
                                        </p:attrNameLst>
                                      </p:cBhvr>
                                      <p:to>
                                        <p:strVal val="hidden"/>
                                      </p:to>
                                    </p:set>
                                  </p:childTnLst>
                                </p:cTn>
                              </p:par>
                              <p:par>
                                <p:cTn id="385" presetID="10" presetClass="entr" presetSubtype="0" fill="hold" grpId="0" nodeType="withEffect">
                                  <p:stCondLst>
                                    <p:cond delay="8600"/>
                                  </p:stCondLst>
                                  <p:childTnLst>
                                    <p:set>
                                      <p:cBhvr>
                                        <p:cTn id="386" dur="1" fill="hold">
                                          <p:stCondLst>
                                            <p:cond delay="0"/>
                                          </p:stCondLst>
                                        </p:cTn>
                                        <p:tgtEl>
                                          <p:spTgt spid="2518"/>
                                        </p:tgtEl>
                                        <p:attrNameLst>
                                          <p:attrName>style.visibility</p:attrName>
                                        </p:attrNameLst>
                                      </p:cBhvr>
                                      <p:to>
                                        <p:strVal val="visible"/>
                                      </p:to>
                                    </p:set>
                                    <p:animEffect transition="in" filter="fade">
                                      <p:cBhvr>
                                        <p:cTn id="387" dur="250"/>
                                        <p:tgtEl>
                                          <p:spTgt spid="2518"/>
                                        </p:tgtEl>
                                      </p:cBhvr>
                                    </p:animEffect>
                                  </p:childTnLst>
                                </p:cTn>
                              </p:par>
                              <p:par>
                                <p:cTn id="388" presetID="10" presetClass="entr" presetSubtype="0" fill="hold" grpId="0" nodeType="withEffect">
                                  <p:stCondLst>
                                    <p:cond delay="8600"/>
                                  </p:stCondLst>
                                  <p:childTnLst>
                                    <p:set>
                                      <p:cBhvr>
                                        <p:cTn id="389" dur="1" fill="hold">
                                          <p:stCondLst>
                                            <p:cond delay="0"/>
                                          </p:stCondLst>
                                        </p:cTn>
                                        <p:tgtEl>
                                          <p:spTgt spid="2505"/>
                                        </p:tgtEl>
                                        <p:attrNameLst>
                                          <p:attrName>style.visibility</p:attrName>
                                        </p:attrNameLst>
                                      </p:cBhvr>
                                      <p:to>
                                        <p:strVal val="visible"/>
                                      </p:to>
                                    </p:set>
                                    <p:animEffect transition="in" filter="fade">
                                      <p:cBhvr>
                                        <p:cTn id="390" dur="250"/>
                                        <p:tgtEl>
                                          <p:spTgt spid="2505"/>
                                        </p:tgtEl>
                                      </p:cBhvr>
                                    </p:animEffect>
                                  </p:childTnLst>
                                </p:cTn>
                              </p:par>
                              <p:par>
                                <p:cTn id="391" presetID="10" presetClass="entr" presetSubtype="0" fill="hold" grpId="0" nodeType="withEffect">
                                  <p:stCondLst>
                                    <p:cond delay="8600"/>
                                  </p:stCondLst>
                                  <p:childTnLst>
                                    <p:set>
                                      <p:cBhvr>
                                        <p:cTn id="392" dur="1" fill="hold">
                                          <p:stCondLst>
                                            <p:cond delay="0"/>
                                          </p:stCondLst>
                                        </p:cTn>
                                        <p:tgtEl>
                                          <p:spTgt spid="2520"/>
                                        </p:tgtEl>
                                        <p:attrNameLst>
                                          <p:attrName>style.visibility</p:attrName>
                                        </p:attrNameLst>
                                      </p:cBhvr>
                                      <p:to>
                                        <p:strVal val="visible"/>
                                      </p:to>
                                    </p:set>
                                    <p:animEffect transition="in" filter="fade">
                                      <p:cBhvr>
                                        <p:cTn id="393" dur="250"/>
                                        <p:tgtEl>
                                          <p:spTgt spid="2520"/>
                                        </p:tgtEl>
                                      </p:cBhvr>
                                    </p:animEffect>
                                  </p:childTnLst>
                                </p:cTn>
                              </p:par>
                              <p:par>
                                <p:cTn id="394" presetID="10" presetClass="entr" presetSubtype="0" fill="hold" grpId="0" nodeType="withEffect">
                                  <p:stCondLst>
                                    <p:cond delay="8600"/>
                                  </p:stCondLst>
                                  <p:childTnLst>
                                    <p:set>
                                      <p:cBhvr>
                                        <p:cTn id="395" dur="1" fill="hold">
                                          <p:stCondLst>
                                            <p:cond delay="0"/>
                                          </p:stCondLst>
                                        </p:cTn>
                                        <p:tgtEl>
                                          <p:spTgt spid="2516"/>
                                        </p:tgtEl>
                                        <p:attrNameLst>
                                          <p:attrName>style.visibility</p:attrName>
                                        </p:attrNameLst>
                                      </p:cBhvr>
                                      <p:to>
                                        <p:strVal val="visible"/>
                                      </p:to>
                                    </p:set>
                                    <p:animEffect transition="in" filter="fade">
                                      <p:cBhvr>
                                        <p:cTn id="396" dur="250"/>
                                        <p:tgtEl>
                                          <p:spTgt spid="2516"/>
                                        </p:tgtEl>
                                      </p:cBhvr>
                                    </p:animEffect>
                                  </p:childTnLst>
                                </p:cTn>
                              </p:par>
                              <p:par>
                                <p:cTn id="397" presetID="10" presetClass="entr" presetSubtype="0" fill="hold" grpId="0" nodeType="withEffect">
                                  <p:stCondLst>
                                    <p:cond delay="8600"/>
                                  </p:stCondLst>
                                  <p:childTnLst>
                                    <p:set>
                                      <p:cBhvr>
                                        <p:cTn id="398" dur="1" fill="hold">
                                          <p:stCondLst>
                                            <p:cond delay="0"/>
                                          </p:stCondLst>
                                        </p:cTn>
                                        <p:tgtEl>
                                          <p:spTgt spid="2560"/>
                                        </p:tgtEl>
                                        <p:attrNameLst>
                                          <p:attrName>style.visibility</p:attrName>
                                        </p:attrNameLst>
                                      </p:cBhvr>
                                      <p:to>
                                        <p:strVal val="visible"/>
                                      </p:to>
                                    </p:set>
                                    <p:animEffect transition="in" filter="fade">
                                      <p:cBhvr>
                                        <p:cTn id="399" dur="250"/>
                                        <p:tgtEl>
                                          <p:spTgt spid="2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38" grpId="0" animBg="1"/>
      <p:bldP spid="2534" grpId="0"/>
      <p:bldP spid="2532" grpId="0"/>
      <p:bldP spid="2530" grpId="0"/>
      <p:bldP spid="2536" grpId="0"/>
      <p:bldP spid="2566" grpId="0" animBg="1"/>
      <p:bldP spid="2564" grpId="0"/>
      <p:bldP spid="2555" grpId="0"/>
      <p:bldP spid="2553" grpId="0"/>
      <p:bldP spid="2549" grpId="0"/>
      <p:bldP spid="2557" grpId="0"/>
      <p:bldP spid="2551" grpId="0"/>
      <p:bldP spid="2562" grpId="0"/>
      <p:bldP spid="2503" grpId="0"/>
      <p:bldP spid="2507" grpId="0"/>
      <p:bldP spid="2501" grpId="0"/>
      <p:bldP spid="5102" grpId="0" animBg="1"/>
      <p:bldP spid="5102" grpId="1" animBg="1"/>
      <p:bldP spid="5103" grpId="0" animBg="1"/>
      <p:bldP spid="5103" grpId="1" animBg="1"/>
      <p:bldP spid="5082" grpId="0" animBg="1"/>
      <p:bldP spid="5104" grpId="0" animBg="1"/>
      <p:bldP spid="5104" grpId="1" animBg="1"/>
      <p:bldP spid="5148" grpId="0" animBg="1"/>
      <p:bldP spid="5148" grpId="1" animBg="1"/>
      <p:bldP spid="5080" grpId="0" animBg="1"/>
      <p:bldP spid="5161" grpId="0" animBg="1"/>
      <p:bldP spid="5161" grpId="1" animBg="1"/>
      <p:bldP spid="5164" grpId="0" animBg="1"/>
      <p:bldP spid="5164" grpId="1" animBg="1"/>
      <p:bldP spid="2550" grpId="0" animBg="1"/>
      <p:bldP spid="5168" grpId="0" animBg="1"/>
      <p:bldP spid="5168" grpId="1" animBg="1"/>
      <p:bldP spid="2509" grpId="0" animBg="1"/>
      <p:bldP spid="2560" grpId="0"/>
      <p:bldP spid="2505" grpId="0"/>
      <p:bldP spid="2518" grpId="0"/>
      <p:bldP spid="2520" grpId="0"/>
      <p:bldP spid="2516" grpId="0"/>
      <p:bldP spid="5174" grpId="0" animBg="1"/>
      <p:bldP spid="5174" grpId="1" animBg="1"/>
      <p:bldP spid="5175" grpId="0" animBg="1"/>
      <p:bldP spid="5175" grpId="1" animBg="1"/>
      <p:bldP spid="5176" grpId="0" animBg="1"/>
      <p:bldP spid="5176" grpId="1" animBg="1"/>
      <p:bldP spid="5177" grpId="0" animBg="1"/>
      <p:bldP spid="5177" grpId="1" animBg="1"/>
      <p:bldP spid="2519" grpId="0" animBg="1"/>
      <p:bldP spid="5178" grpId="0" animBg="1"/>
      <p:bldP spid="5178" grpId="1" animBg="1"/>
      <p:bldP spid="2521" grpId="0" animBg="1"/>
      <p:bldP spid="5179" grpId="0" animBg="1"/>
      <p:bldP spid="5179" grpId="1" animBg="1"/>
      <p:bldP spid="5180" grpId="0" animBg="1"/>
      <p:bldP spid="5180" grpId="1" animBg="1"/>
      <p:bldP spid="5181" grpId="0" animBg="1"/>
      <p:bldP spid="5181" grpId="1" animBg="1"/>
      <p:bldP spid="2572" grpId="0" animBg="1"/>
      <p:bldP spid="5169" grpId="0" animBg="1"/>
      <p:bldP spid="5169" grpId="1" animBg="1"/>
      <p:bldP spid="5170" grpId="0" animBg="1"/>
      <p:bldP spid="5170" grpId="1" animBg="1"/>
      <p:bldP spid="5172" grpId="0" animBg="1"/>
      <p:bldP spid="5172" grpId="1" animBg="1"/>
      <p:bldP spid="5173" grpId="0" animBg="1"/>
      <p:bldP spid="517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6834" y="2675719"/>
            <a:ext cx="4954056" cy="3300163"/>
          </a:xfrm>
          <a:prstGeom prst="rect">
            <a:avLst/>
          </a:prstGeom>
        </p:spPr>
      </p:pic>
      <p:sp>
        <p:nvSpPr>
          <p:cNvPr id="2" name="Title 1"/>
          <p:cNvSpPr>
            <a:spLocks noGrp="1"/>
          </p:cNvSpPr>
          <p:nvPr>
            <p:ph type="title"/>
          </p:nvPr>
        </p:nvSpPr>
        <p:spPr/>
        <p:txBody>
          <a:bodyPr/>
          <a:lstStyle/>
          <a:p>
            <a:r>
              <a:rPr lang="en-US" dirty="0" smtClean="0"/>
              <a:t>Openness &amp; Azure</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5551" y="2670203"/>
            <a:ext cx="4926587" cy="3305681"/>
          </a:xfrm>
          <a:prstGeom prst="rect">
            <a:avLst/>
          </a:prstGeom>
        </p:spPr>
      </p:pic>
      <p:sp>
        <p:nvSpPr>
          <p:cNvPr id="5" name="TextBox 4"/>
          <p:cNvSpPr txBox="1"/>
          <p:nvPr/>
        </p:nvSpPr>
        <p:spPr>
          <a:xfrm>
            <a:off x="7405551" y="5975884"/>
            <a:ext cx="4926587" cy="1487320"/>
          </a:xfrm>
          <a:prstGeom prst="rect">
            <a:avLst/>
          </a:prstGeom>
          <a:solidFill>
            <a:schemeClr val="accent4">
              <a:alpha val="70000"/>
            </a:schemeClr>
          </a:solidFill>
        </p:spPr>
        <p:txBody>
          <a:bodyPr wrap="square" lIns="164569" tIns="131656" rIns="164569" bIns="131656" rtlCol="0">
            <a:noAutofit/>
          </a:bodyPr>
          <a:lstStyle/>
          <a:p>
            <a:pPr defTabSz="823014">
              <a:lnSpc>
                <a:spcPct val="90000"/>
              </a:lnSpc>
            </a:pPr>
            <a:r>
              <a:rPr lang="ko-KR" altLang="en-US" sz="1800" dirty="0" smtClean="0">
                <a:solidFill>
                  <a:srgbClr val="FFFFFF"/>
                </a:solidFill>
                <a:latin typeface="Segoe UI Light"/>
              </a:rPr>
              <a:t>마이크로소프트의 </a:t>
            </a:r>
            <a:r>
              <a:rPr lang="en-US" sz="1800" dirty="0" smtClean="0">
                <a:solidFill>
                  <a:srgbClr val="FFFFFF"/>
                </a:solidFill>
                <a:latin typeface="Segoe UI Light"/>
              </a:rPr>
              <a:t>Azure</a:t>
            </a:r>
            <a:r>
              <a:rPr lang="ko-KR" altLang="en-US" sz="1800" smtClean="0">
                <a:solidFill>
                  <a:srgbClr val="FFFFFF"/>
                </a:solidFill>
                <a:latin typeface="Segoe UI Light"/>
              </a:rPr>
              <a:t>를 통하여 손쉽고 편리하게 오픈 소스 기반의 기술을 사용할 수 있도록 함</a:t>
            </a:r>
            <a:r>
              <a:rPr lang="en-US" altLang="ko-KR" sz="1800" dirty="0" smtClean="0">
                <a:solidFill>
                  <a:srgbClr val="FFFFFF"/>
                </a:solidFill>
                <a:latin typeface="Segoe UI Light"/>
              </a:rPr>
              <a:t>. REST</a:t>
            </a:r>
            <a:r>
              <a:rPr lang="ko-KR" altLang="en-US" sz="1800" smtClean="0">
                <a:solidFill>
                  <a:srgbClr val="FFFFFF"/>
                </a:solidFill>
                <a:latin typeface="Segoe UI Light"/>
              </a:rPr>
              <a:t>기반의 </a:t>
            </a:r>
            <a:r>
              <a:rPr lang="en-US" altLang="ko-KR" sz="1800" dirty="0" smtClean="0">
                <a:solidFill>
                  <a:srgbClr val="FFFFFF"/>
                </a:solidFill>
                <a:latin typeface="Segoe UI Light"/>
              </a:rPr>
              <a:t>API</a:t>
            </a:r>
            <a:r>
              <a:rPr lang="ko-KR" altLang="en-US" sz="1800" smtClean="0">
                <a:solidFill>
                  <a:srgbClr val="FFFFFF"/>
                </a:solidFill>
                <a:latin typeface="Segoe UI Light"/>
              </a:rPr>
              <a:t>지원과 오픈소스 기반의 </a:t>
            </a:r>
            <a:r>
              <a:rPr lang="en-US" altLang="ko-KR" sz="1800" dirty="0" smtClean="0">
                <a:solidFill>
                  <a:srgbClr val="FFFFFF"/>
                </a:solidFill>
                <a:latin typeface="Segoe UI Light"/>
              </a:rPr>
              <a:t>SDK</a:t>
            </a:r>
            <a:r>
              <a:rPr lang="ko-KR" altLang="en-US" sz="1800" smtClean="0">
                <a:solidFill>
                  <a:srgbClr val="FFFFFF"/>
                </a:solidFill>
                <a:latin typeface="Segoe UI Light"/>
              </a:rPr>
              <a:t>지원</a:t>
            </a:r>
            <a:endParaRPr lang="en-US" sz="1800" dirty="0">
              <a:solidFill>
                <a:srgbClr val="FFFFFF"/>
              </a:solidFill>
              <a:latin typeface="Segoe UI Light"/>
            </a:endParaRPr>
          </a:p>
        </p:txBody>
      </p:sp>
      <p:sp>
        <p:nvSpPr>
          <p:cNvPr id="6" name="TextBox 5"/>
          <p:cNvSpPr txBox="1"/>
          <p:nvPr/>
        </p:nvSpPr>
        <p:spPr>
          <a:xfrm>
            <a:off x="2296836" y="5975884"/>
            <a:ext cx="4954054" cy="1571737"/>
          </a:xfrm>
          <a:prstGeom prst="rect">
            <a:avLst/>
          </a:prstGeom>
          <a:solidFill>
            <a:schemeClr val="accent4">
              <a:alpha val="70000"/>
            </a:schemeClr>
          </a:solidFill>
        </p:spPr>
        <p:txBody>
          <a:bodyPr wrap="square" lIns="82284" tIns="131656" rIns="82284" bIns="131656" rtlCol="0">
            <a:normAutofit/>
          </a:bodyPr>
          <a:lstStyle/>
          <a:p>
            <a:pPr defTabSz="823014">
              <a:lnSpc>
                <a:spcPct val="90000"/>
              </a:lnSpc>
            </a:pPr>
            <a:endParaRPr lang="en-US" sz="1800" dirty="0" smtClean="0">
              <a:solidFill>
                <a:srgbClr val="FFFFFF"/>
              </a:solidFill>
              <a:latin typeface="Segoe UI Light"/>
            </a:endParaRPr>
          </a:p>
          <a:p>
            <a:pPr defTabSz="823014">
              <a:lnSpc>
                <a:spcPct val="90000"/>
              </a:lnSpc>
            </a:pPr>
            <a:r>
              <a:rPr lang="ko-KR" altLang="en-US" sz="1800" dirty="0" smtClean="0">
                <a:solidFill>
                  <a:srgbClr val="FFFFFF"/>
                </a:solidFill>
                <a:latin typeface="Segoe UI Light"/>
              </a:rPr>
              <a:t>더 개방적으로 마이크로소프트의 전략의 변경</a:t>
            </a:r>
            <a:r>
              <a:rPr lang="en-US" altLang="ko-KR" sz="1800" dirty="0" smtClean="0">
                <a:solidFill>
                  <a:srgbClr val="FFFFFF"/>
                </a:solidFill>
                <a:latin typeface="Segoe UI Light"/>
              </a:rPr>
              <a:t>.</a:t>
            </a:r>
          </a:p>
          <a:p>
            <a:pPr defTabSz="823014">
              <a:lnSpc>
                <a:spcPct val="90000"/>
              </a:lnSpc>
            </a:pPr>
            <a:r>
              <a:rPr lang="ko-KR" altLang="en-US" sz="1800" dirty="0" smtClean="0">
                <a:solidFill>
                  <a:srgbClr val="FFFFFF"/>
                </a:solidFill>
                <a:latin typeface="Segoe UI Light"/>
              </a:rPr>
              <a:t>오픈 소스와 공개표준을 지원하고 </a:t>
            </a:r>
            <a:r>
              <a:rPr lang="ko-KR" altLang="en-US" sz="1800" dirty="0" err="1" smtClean="0">
                <a:solidFill>
                  <a:srgbClr val="FFFFFF"/>
                </a:solidFill>
                <a:latin typeface="Segoe UI Light"/>
              </a:rPr>
              <a:t>오픈된</a:t>
            </a:r>
            <a:r>
              <a:rPr lang="ko-KR" altLang="en-US" sz="1800" dirty="0" smtClean="0">
                <a:solidFill>
                  <a:srgbClr val="FFFFFF"/>
                </a:solidFill>
                <a:latin typeface="Segoe UI Light"/>
              </a:rPr>
              <a:t> </a:t>
            </a:r>
            <a:r>
              <a:rPr lang="ko-KR" altLang="en-US" sz="1800" dirty="0" err="1" smtClean="0">
                <a:solidFill>
                  <a:srgbClr val="FFFFFF"/>
                </a:solidFill>
                <a:latin typeface="Segoe UI Light"/>
              </a:rPr>
              <a:t>클라우드</a:t>
            </a:r>
            <a:r>
              <a:rPr lang="ko-KR" altLang="en-US" sz="1800" dirty="0" smtClean="0">
                <a:solidFill>
                  <a:srgbClr val="FFFFFF"/>
                </a:solidFill>
                <a:latin typeface="Segoe UI Light"/>
              </a:rPr>
              <a:t> 서비스를 통하여 고객과 파트너를 지원</a:t>
            </a:r>
            <a:endParaRPr lang="en-US" sz="1800" dirty="0">
              <a:solidFill>
                <a:srgbClr val="FFFFFF"/>
              </a:solidFill>
              <a:latin typeface="Segoe UI Light"/>
            </a:endParaRPr>
          </a:p>
        </p:txBody>
      </p:sp>
    </p:spTree>
    <p:extLst>
      <p:ext uri="{BB962C8B-B14F-4D97-AF65-F5344CB8AC3E}">
        <p14:creationId xmlns:p14="http://schemas.microsoft.com/office/powerpoint/2010/main" val="2158759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4191" y="4657286"/>
            <a:ext cx="10012154" cy="3010445"/>
          </a:xfrm>
        </p:spPr>
        <p:txBody>
          <a:bodyPr>
            <a:normAutofit fontScale="85000" lnSpcReduction="20000"/>
          </a:bodyPr>
          <a:lstStyle/>
          <a:p>
            <a:pPr marL="0" indent="0" algn="just">
              <a:buNone/>
            </a:pPr>
            <a:endParaRPr lang="en-US" dirty="0">
              <a:latin typeface="Segoe UI" panose="020B0502040204020203" pitchFamily="34" charset="0"/>
              <a:cs typeface="Segoe UI" panose="020B0502040204020203" pitchFamily="34" charset="0"/>
            </a:endParaRPr>
          </a:p>
          <a:p>
            <a:pPr marL="0" indent="0" algn="just">
              <a:buNone/>
            </a:pPr>
            <a:endParaRPr lang="en-US" dirty="0" smtClean="0">
              <a:latin typeface="Segoe UI" panose="020B0502040204020203" pitchFamily="34" charset="0"/>
              <a:cs typeface="Segoe UI" panose="020B0502040204020203" pitchFamily="34" charset="0"/>
            </a:endParaRPr>
          </a:p>
          <a:p>
            <a:pPr marL="68580" indent="0" algn="just">
              <a:buNone/>
            </a:pPr>
            <a:r>
              <a:rPr lang="en-US" b="1" i="1" dirty="0" smtClean="0">
                <a:solidFill>
                  <a:schemeClr val="tx1">
                    <a:lumMod val="75000"/>
                    <a:lumOff val="25000"/>
                  </a:schemeClr>
                </a:solidFill>
                <a:latin typeface="Segoe UI Light" panose="020B0502040204020203" pitchFamily="34" charset="0"/>
                <a:cs typeface="Segoe UI Light" panose="020B0502040204020203" pitchFamily="34" charset="0"/>
              </a:rPr>
              <a:t>“</a:t>
            </a:r>
            <a:r>
              <a:rPr lang="en-US" b="1" i="1" dirty="0" smtClean="0">
                <a:solidFill>
                  <a:schemeClr val="tx1">
                    <a:lumMod val="75000"/>
                    <a:lumOff val="25000"/>
                  </a:schemeClr>
                </a:solidFill>
                <a:latin typeface="Segoe UI Light" panose="020B0502040204020203" pitchFamily="34" charset="0"/>
                <a:cs typeface="Segoe UI Light" panose="020B0502040204020203" pitchFamily="34" charset="0"/>
              </a:rPr>
              <a:t>We will enable a frictionless web development experience with Microsoft Azure…We will enable developers to use ASP.NET, PHP, and Node.js within these sites – giving us very broad customer reach. These sites/applications will be able to easily take full advantage of Microsoft Azure services…”</a:t>
            </a:r>
          </a:p>
          <a:p>
            <a:pPr marL="0" indent="0" algn="just">
              <a:buNone/>
            </a:pPr>
            <a:endParaRPr lang="en-US" sz="2880" b="1" i="1" dirty="0">
              <a:solidFill>
                <a:srgbClr val="002060"/>
              </a:solidFill>
              <a:latin typeface="Segoe UI Light" panose="020B0502040204020203" pitchFamily="34" charset="0"/>
              <a:cs typeface="Segoe UI Light" panose="020B0502040204020203"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0520" y="1188721"/>
            <a:ext cx="4616822" cy="3074708"/>
          </a:xfrm>
          <a:prstGeom prst="rect">
            <a:avLst/>
          </a:prstGeom>
        </p:spPr>
      </p:pic>
      <p:sp>
        <p:nvSpPr>
          <p:cNvPr id="7" name="Title 1"/>
          <p:cNvSpPr txBox="1">
            <a:spLocks/>
          </p:cNvSpPr>
          <p:nvPr/>
        </p:nvSpPr>
        <p:spPr>
          <a:xfrm>
            <a:off x="2071116" y="347414"/>
            <a:ext cx="10490256" cy="1079598"/>
          </a:xfrm>
          <a:prstGeom prst="rect">
            <a:avLst/>
          </a:prstGeom>
        </p:spPr>
        <p:txBody>
          <a:bodyPr vert="horz" wrap="square" lIns="175565" tIns="109728" rIns="175565" bIns="109728" rtlCol="0" anchor="t">
            <a:noAutofit/>
          </a:bodyPr>
          <a:lstStyle>
            <a:lvl1pPr algn="l" defTabSz="685845" rtl="0" eaLnBrk="1" latinLnBrk="0" hangingPunct="1">
              <a:lnSpc>
                <a:spcPct val="90000"/>
              </a:lnSpc>
              <a:spcBef>
                <a:spcPct val="0"/>
              </a:spcBef>
              <a:buNone/>
              <a:defRPr lang="en-US" sz="3971" b="0" kern="1200" cap="none" spc="-75"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823014">
              <a:defRPr/>
            </a:pPr>
            <a:r>
              <a:rPr lang="en-US" sz="4765" spc="-90">
                <a:gradFill>
                  <a:gsLst>
                    <a:gs pos="1250">
                      <a:srgbClr val="1E1E1E"/>
                    </a:gs>
                    <a:gs pos="100000">
                      <a:srgbClr val="1E1E1E"/>
                    </a:gs>
                  </a:gsLst>
                  <a:lin ang="5400000" scaled="0"/>
                </a:gradFill>
                <a:latin typeface="Segoe UI Light"/>
              </a:rPr>
              <a:t>Openness &amp; Azure</a:t>
            </a:r>
            <a:endParaRPr lang="en-US" sz="4765" spc="-90" dirty="0">
              <a:gradFill>
                <a:gsLst>
                  <a:gs pos="1250">
                    <a:srgbClr val="1E1E1E"/>
                  </a:gs>
                  <a:gs pos="100000">
                    <a:srgbClr val="1E1E1E"/>
                  </a:gs>
                </a:gsLst>
                <a:lin ang="5400000" scaled="0"/>
              </a:gradFill>
              <a:latin typeface="Segoe UI Light"/>
            </a:endParaRPr>
          </a:p>
        </p:txBody>
      </p:sp>
      <p:sp>
        <p:nvSpPr>
          <p:cNvPr id="2" name="Rectangle 1"/>
          <p:cNvSpPr/>
          <p:nvPr/>
        </p:nvSpPr>
        <p:spPr>
          <a:xfrm>
            <a:off x="8850613" y="4457231"/>
            <a:ext cx="3736729" cy="400110"/>
          </a:xfrm>
          <a:prstGeom prst="rect">
            <a:avLst/>
          </a:prstGeom>
        </p:spPr>
        <p:txBody>
          <a:bodyPr wrap="none">
            <a:spAutoFit/>
          </a:bodyPr>
          <a:lstStyle/>
          <a:p>
            <a:pPr algn="just"/>
            <a:r>
              <a:rPr lang="en-US" altLang="ko-KR" dirty="0" err="1">
                <a:latin typeface="Segoe UI" panose="020B0502040204020203" pitchFamily="34" charset="0"/>
                <a:cs typeface="Segoe UI" panose="020B0502040204020203" pitchFamily="34" charset="0"/>
              </a:rPr>
              <a:t>Satya</a:t>
            </a:r>
            <a:r>
              <a:rPr lang="en-US" altLang="ko-KR" dirty="0">
                <a:latin typeface="Segoe UI" panose="020B0502040204020203" pitchFamily="34" charset="0"/>
                <a:cs typeface="Segoe UI" panose="020B0502040204020203" pitchFamily="34" charset="0"/>
              </a:rPr>
              <a:t> </a:t>
            </a:r>
            <a:r>
              <a:rPr lang="en-US" altLang="ko-KR" dirty="0" err="1">
                <a:latin typeface="Segoe UI" panose="020B0502040204020203" pitchFamily="34" charset="0"/>
                <a:cs typeface="Segoe UI" panose="020B0502040204020203" pitchFamily="34" charset="0"/>
              </a:rPr>
              <a:t>Nadella</a:t>
            </a:r>
            <a:r>
              <a:rPr lang="en-US" altLang="ko-KR" dirty="0">
                <a:latin typeface="Segoe UI" panose="020B0502040204020203" pitchFamily="34" charset="0"/>
                <a:cs typeface="Segoe UI" panose="020B0502040204020203" pitchFamily="34" charset="0"/>
              </a:rPr>
              <a:t>  - Microsoft CEO </a:t>
            </a:r>
          </a:p>
        </p:txBody>
      </p:sp>
    </p:spTree>
    <p:extLst>
      <p:ext uri="{BB962C8B-B14F-4D97-AF65-F5344CB8AC3E}">
        <p14:creationId xmlns:p14="http://schemas.microsoft.com/office/powerpoint/2010/main" val="278950063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Azure</a:t>
            </a:r>
            <a:r>
              <a:rPr lang="ko-KR" altLang="en-US" smtClean="0"/>
              <a:t>상에서의 </a:t>
            </a:r>
            <a:r>
              <a:rPr lang="en-US" dirty="0" smtClean="0"/>
              <a:t>OSS </a:t>
            </a:r>
            <a:r>
              <a:rPr lang="ko-KR" altLang="en-US" smtClean="0"/>
              <a:t>지원</a:t>
            </a:r>
            <a:endParaRPr lang="en-US" dirty="0"/>
          </a:p>
        </p:txBody>
      </p:sp>
      <p:sp>
        <p:nvSpPr>
          <p:cNvPr id="3" name="Content Placeholder 2"/>
          <p:cNvSpPr>
            <a:spLocks noGrp="1"/>
          </p:cNvSpPr>
          <p:nvPr>
            <p:ph idx="1"/>
          </p:nvPr>
        </p:nvSpPr>
        <p:spPr>
          <a:xfrm>
            <a:off x="732972" y="1567541"/>
            <a:ext cx="10058400" cy="6694140"/>
          </a:xfrm>
        </p:spPr>
        <p:txBody>
          <a:bodyPr/>
          <a:lstStyle/>
          <a:p>
            <a:r>
              <a:rPr lang="en-US" altLang="ko-KR" sz="3600" dirty="0" smtClean="0"/>
              <a:t>Windows </a:t>
            </a:r>
            <a:r>
              <a:rPr lang="ko-KR" altLang="en-US" sz="3600" smtClean="0"/>
              <a:t>및 </a:t>
            </a:r>
            <a:r>
              <a:rPr lang="en-US" altLang="ko-KR" sz="3600" dirty="0" smtClean="0"/>
              <a:t>Linux</a:t>
            </a:r>
            <a:r>
              <a:rPr lang="ko-KR" altLang="en-US" sz="3600" smtClean="0"/>
              <a:t>지원</a:t>
            </a:r>
            <a:endParaRPr lang="en-US" altLang="ko-KR" sz="3600" dirty="0" smtClean="0"/>
          </a:p>
          <a:p>
            <a:pPr lvl="1"/>
            <a:r>
              <a:rPr lang="en-US" altLang="ko-KR" sz="3200" dirty="0" smtClean="0"/>
              <a:t>Ubuntu</a:t>
            </a:r>
          </a:p>
          <a:p>
            <a:pPr lvl="1"/>
            <a:r>
              <a:rPr lang="en-US" altLang="ko-KR" sz="3200" dirty="0" smtClean="0"/>
              <a:t>Oracle Linux</a:t>
            </a:r>
          </a:p>
          <a:p>
            <a:pPr lvl="1"/>
            <a:r>
              <a:rPr lang="en-US" altLang="ko-KR" sz="3200" dirty="0" err="1" smtClean="0"/>
              <a:t>CentOS</a:t>
            </a:r>
            <a:endParaRPr lang="en-US" altLang="ko-KR" sz="3200" dirty="0" smtClean="0"/>
          </a:p>
          <a:p>
            <a:r>
              <a:rPr lang="ko-KR" altLang="en-US" sz="3600" dirty="0" smtClean="0"/>
              <a:t>다양한 개발언어 지원</a:t>
            </a:r>
            <a:endParaRPr lang="en-US" sz="3600" dirty="0" smtClean="0"/>
          </a:p>
          <a:p>
            <a:pPr lvl="1"/>
            <a:r>
              <a:rPr lang="en-US" sz="3200" dirty="0" smtClean="0"/>
              <a:t>PHP , Java</a:t>
            </a:r>
          </a:p>
          <a:p>
            <a:pPr lvl="1"/>
            <a:r>
              <a:rPr lang="en-US" sz="3200" dirty="0" smtClean="0"/>
              <a:t>Node.js , Roby</a:t>
            </a:r>
          </a:p>
          <a:p>
            <a:pPr lvl="1"/>
            <a:r>
              <a:rPr lang="en-US" sz="3200" dirty="0" smtClean="0"/>
              <a:t>“</a:t>
            </a:r>
            <a:r>
              <a:rPr lang="ko-KR" altLang="en-US" sz="3200" smtClean="0"/>
              <a:t>기타</a:t>
            </a:r>
            <a:r>
              <a:rPr lang="en-US" sz="3200" dirty="0" smtClean="0"/>
              <a:t>” </a:t>
            </a:r>
            <a:endParaRPr lang="en-US" sz="2000" dirty="0"/>
          </a:p>
          <a:p>
            <a:r>
              <a:rPr lang="en-US" sz="3600" dirty="0" smtClean="0"/>
              <a:t>“Big Data” </a:t>
            </a:r>
            <a:r>
              <a:rPr lang="ko-KR" altLang="en-US" sz="3600" smtClean="0"/>
              <a:t>지원</a:t>
            </a:r>
            <a:endParaRPr lang="en-US" sz="3600" dirty="0" smtClean="0"/>
          </a:p>
          <a:p>
            <a:pPr lvl="1"/>
            <a:r>
              <a:rPr lang="en-US" sz="3200" dirty="0" smtClean="0"/>
              <a:t>HDInsight: Hadoop Microsoft Azure</a:t>
            </a:r>
          </a:p>
          <a:p>
            <a:pPr lvl="1"/>
            <a:r>
              <a:rPr lang="en-US" sz="3200" dirty="0" err="1" smtClean="0"/>
              <a:t>MongoDB</a:t>
            </a:r>
            <a:endParaRPr lang="en-US" sz="3200" dirty="0" smtClean="0"/>
          </a:p>
          <a:p>
            <a:pPr lvl="1"/>
            <a:r>
              <a:rPr lang="en-US" sz="3200" dirty="0" smtClean="0"/>
              <a:t>Cassandra</a:t>
            </a:r>
          </a:p>
        </p:txBody>
      </p:sp>
    </p:spTree>
    <p:extLst>
      <p:ext uri="{BB962C8B-B14F-4D97-AF65-F5344CB8AC3E}">
        <p14:creationId xmlns:p14="http://schemas.microsoft.com/office/powerpoint/2010/main" val="1443745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a:spLocks/>
          </p:cNvSpPr>
          <p:nvPr/>
        </p:nvSpPr>
        <p:spPr bwMode="auto">
          <a:xfrm>
            <a:off x="1942253" y="1171547"/>
            <a:ext cx="3227130" cy="3227587"/>
          </a:xfrm>
          <a:prstGeom prst="rect">
            <a:avLst/>
          </a:prstGeom>
          <a:solidFill>
            <a:srgbClr val="00B29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92608" tIns="234086" rIns="292608" bIns="234086" numCol="1" spcCol="0" rtlCol="0" fromWordArt="0" anchor="t" anchorCtr="0" forceAA="0" compatLnSpc="1">
            <a:prstTxWarp prst="textNoShape">
              <a:avLst/>
            </a:prstTxWarp>
            <a:noAutofit/>
          </a:bodyPr>
          <a:lstStyle/>
          <a:p>
            <a:pPr algn="ctr" defTabSz="1096885" fontAlgn="base">
              <a:lnSpc>
                <a:spcPct val="90000"/>
              </a:lnSpc>
              <a:spcBef>
                <a:spcPct val="0"/>
              </a:spcBef>
              <a:spcAft>
                <a:spcPct val="0"/>
              </a:spcAft>
            </a:pPr>
            <a:endParaRPr lang="en-US" sz="2880" dirty="0" err="1">
              <a:gradFill>
                <a:gsLst>
                  <a:gs pos="0">
                    <a:srgbClr val="FFFFFF"/>
                  </a:gs>
                  <a:gs pos="100000">
                    <a:srgbClr val="FFFFFF"/>
                  </a:gs>
                </a:gsLst>
                <a:lin ang="5400000" scaled="0"/>
              </a:gradFill>
              <a:ea typeface="Segoe UI" pitchFamily="34" charset="0"/>
              <a:cs typeface="Segoe UI" pitchFamily="34" charset="0"/>
            </a:endParaRPr>
          </a:p>
        </p:txBody>
      </p:sp>
      <p:sp>
        <p:nvSpPr>
          <p:cNvPr id="20" name="TextBox 19"/>
          <p:cNvSpPr txBox="1"/>
          <p:nvPr/>
        </p:nvSpPr>
        <p:spPr>
          <a:xfrm>
            <a:off x="1955697" y="1187942"/>
            <a:ext cx="2867435" cy="945515"/>
          </a:xfrm>
          <a:prstGeom prst="rect">
            <a:avLst/>
          </a:prstGeom>
          <a:noFill/>
        </p:spPr>
        <p:txBody>
          <a:bodyPr wrap="square" lIns="0" tIns="0" rIns="0" bIns="0" rtlCol="0">
            <a:spAutoFit/>
          </a:bodyPr>
          <a:lstStyle/>
          <a:p>
            <a:pPr>
              <a:lnSpc>
                <a:spcPct val="120000"/>
              </a:lnSpc>
            </a:pPr>
            <a:r>
              <a:rPr lang="ko-KR" altLang="en-US" sz="5120" dirty="0">
                <a:solidFill>
                  <a:srgbClr val="FFFFFF"/>
                </a:solidFill>
                <a:latin typeface="맑은 고딕" pitchFamily="50" charset="-127"/>
                <a:ea typeface="맑은 고딕" pitchFamily="50" charset="-127"/>
              </a:rPr>
              <a:t>도입배경</a:t>
            </a:r>
            <a:endParaRPr lang="en-GB" sz="5120" dirty="0">
              <a:solidFill>
                <a:srgbClr val="FFFFFF"/>
              </a:solidFill>
              <a:latin typeface="맑은 고딕" pitchFamily="50" charset="-127"/>
              <a:ea typeface="맑은 고딕" pitchFamily="50" charset="-127"/>
            </a:endParaRPr>
          </a:p>
        </p:txBody>
      </p:sp>
      <p:sp>
        <p:nvSpPr>
          <p:cNvPr id="22" name="TextBox 21"/>
          <p:cNvSpPr txBox="1"/>
          <p:nvPr/>
        </p:nvSpPr>
        <p:spPr>
          <a:xfrm>
            <a:off x="1955696" y="2109652"/>
            <a:ext cx="3011955" cy="886397"/>
          </a:xfrm>
          <a:prstGeom prst="rect">
            <a:avLst/>
          </a:prstGeom>
          <a:noFill/>
        </p:spPr>
        <p:txBody>
          <a:bodyPr wrap="square" lIns="0" tIns="0" rIns="0" bIns="0" rtlCol="0">
            <a:spAutoFit/>
          </a:bodyPr>
          <a:lstStyle/>
          <a:p>
            <a:r>
              <a:rPr lang="ko-KR" altLang="en-US" sz="1440" dirty="0" err="1">
                <a:solidFill>
                  <a:srgbClr val="FFFFFF"/>
                </a:solidFill>
                <a:latin typeface="맑은 고딕" pitchFamily="50" charset="-127"/>
                <a:ea typeface="맑은 고딕" pitchFamily="50" charset="-127"/>
              </a:rPr>
              <a:t>팟캐스트</a:t>
            </a:r>
            <a:r>
              <a:rPr lang="ko-KR" altLang="en-US" sz="1440" dirty="0">
                <a:solidFill>
                  <a:srgbClr val="FFFFFF"/>
                </a:solidFill>
                <a:latin typeface="맑은 고딕" pitchFamily="50" charset="-127"/>
                <a:ea typeface="맑은 고딕" pitchFamily="50" charset="-127"/>
              </a:rPr>
              <a:t> 서비스가 공전의 히트를 치는 가운데 외부에서 보안 공격 시도 역시 동시에 늘어 원활한 서비스 제공에 어려움이 컸다</a:t>
            </a:r>
            <a:r>
              <a:rPr lang="en-US" altLang="ko-KR" sz="1440" dirty="0">
                <a:solidFill>
                  <a:srgbClr val="FFFFFF"/>
                </a:solidFill>
                <a:latin typeface="맑은 고딕" pitchFamily="50" charset="-127"/>
                <a:ea typeface="맑은 고딕" pitchFamily="50" charset="-127"/>
              </a:rPr>
              <a:t>.</a:t>
            </a:r>
          </a:p>
        </p:txBody>
      </p:sp>
      <p:sp>
        <p:nvSpPr>
          <p:cNvPr id="29" name="Rectangle 28"/>
          <p:cNvSpPr>
            <a:spLocks/>
          </p:cNvSpPr>
          <p:nvPr/>
        </p:nvSpPr>
        <p:spPr bwMode="auto">
          <a:xfrm>
            <a:off x="5313416" y="4518613"/>
            <a:ext cx="3227130" cy="3227587"/>
          </a:xfrm>
          <a:prstGeom prst="rect">
            <a:avLst/>
          </a:prstGeom>
          <a:solidFill>
            <a:srgbClr val="4665C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25" tIns="172101" rIns="0" bIns="172101" numCol="1" spcCol="0" rtlCol="0" fromWordArt="0" anchor="t" anchorCtr="0" forceAA="0" compatLnSpc="1">
            <a:prstTxWarp prst="textNoShape">
              <a:avLst/>
            </a:prstTxWarp>
            <a:noAutofit/>
          </a:bodyPr>
          <a:lstStyle/>
          <a:p>
            <a:pPr>
              <a:spcBef>
                <a:spcPts val="235"/>
              </a:spcBef>
              <a:spcAft>
                <a:spcPts val="354"/>
              </a:spcAft>
            </a:pPr>
            <a:endParaRPr lang="en-US" sz="1120" kern="1000" spc="-35" dirty="0">
              <a:gradFill>
                <a:gsLst>
                  <a:gs pos="0">
                    <a:srgbClr val="FFFFFF"/>
                  </a:gs>
                  <a:gs pos="100000">
                    <a:srgbClr val="FFFFFF"/>
                  </a:gs>
                </a:gsLst>
                <a:lin ang="5400000" scaled="0"/>
              </a:gradFill>
              <a:ea typeface="Segoe UI" pitchFamily="34" charset="0"/>
              <a:cs typeface="Segoe UI" pitchFamily="34" charset="0"/>
            </a:endParaRPr>
          </a:p>
        </p:txBody>
      </p:sp>
      <p:sp>
        <p:nvSpPr>
          <p:cNvPr id="31" name="Rectangle 30"/>
          <p:cNvSpPr>
            <a:spLocks/>
          </p:cNvSpPr>
          <p:nvPr/>
        </p:nvSpPr>
        <p:spPr bwMode="auto">
          <a:xfrm>
            <a:off x="1942008" y="4520141"/>
            <a:ext cx="3227130" cy="3227587"/>
          </a:xfrm>
          <a:prstGeom prst="rect">
            <a:avLst/>
          </a:prstGeom>
          <a:solidFill>
            <a:srgbClr val="0072C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25" tIns="172101" rIns="215125" bIns="172101" numCol="1" spcCol="0" rtlCol="0" fromWordArt="0" anchor="t" anchorCtr="0" forceAA="0" compatLnSpc="1">
            <a:prstTxWarp prst="textNoShape">
              <a:avLst/>
            </a:prstTxWarp>
            <a:noAutofit/>
          </a:bodyPr>
          <a:lstStyle/>
          <a:p>
            <a:pPr algn="ctr" defTabSz="1096885" fontAlgn="base">
              <a:lnSpc>
                <a:spcPct val="90000"/>
              </a:lnSpc>
              <a:spcBef>
                <a:spcPct val="0"/>
              </a:spcBef>
              <a:spcAft>
                <a:spcPct val="0"/>
              </a:spcAft>
            </a:pPr>
            <a:endParaRPr lang="en-US" sz="2880" dirty="0" err="1">
              <a:gradFill>
                <a:gsLst>
                  <a:gs pos="0">
                    <a:srgbClr val="FFFFFF"/>
                  </a:gs>
                  <a:gs pos="100000">
                    <a:srgbClr val="FFFFFF"/>
                  </a:gs>
                </a:gsLst>
                <a:lin ang="5400000" scaled="0"/>
              </a:gradFill>
              <a:ea typeface="Segoe UI" pitchFamily="34" charset="0"/>
              <a:cs typeface="Segoe UI" pitchFamily="34" charset="0"/>
            </a:endParaRPr>
          </a:p>
        </p:txBody>
      </p:sp>
      <p:sp>
        <p:nvSpPr>
          <p:cNvPr id="38" name="TextBox 37"/>
          <p:cNvSpPr txBox="1"/>
          <p:nvPr/>
        </p:nvSpPr>
        <p:spPr>
          <a:xfrm>
            <a:off x="1979012" y="4527598"/>
            <a:ext cx="2867435" cy="945515"/>
          </a:xfrm>
          <a:prstGeom prst="rect">
            <a:avLst/>
          </a:prstGeom>
          <a:noFill/>
        </p:spPr>
        <p:txBody>
          <a:bodyPr wrap="square" lIns="0" tIns="0" rIns="0" bIns="0" rtlCol="0">
            <a:spAutoFit/>
          </a:bodyPr>
          <a:lstStyle/>
          <a:p>
            <a:pPr>
              <a:lnSpc>
                <a:spcPct val="120000"/>
              </a:lnSpc>
            </a:pPr>
            <a:r>
              <a:rPr lang="ko-KR" altLang="en-US" sz="5120" dirty="0">
                <a:solidFill>
                  <a:srgbClr val="FFFFFF"/>
                </a:solidFill>
                <a:latin typeface="맑은 고딕" pitchFamily="50" charset="-127"/>
                <a:ea typeface="맑은 고딕" pitchFamily="50" charset="-127"/>
              </a:rPr>
              <a:t>해결방법</a:t>
            </a:r>
            <a:endParaRPr lang="en-GB" sz="5120" dirty="0">
              <a:solidFill>
                <a:srgbClr val="FFFFFF"/>
              </a:solidFill>
              <a:latin typeface="맑은 고딕" pitchFamily="50" charset="-127"/>
              <a:ea typeface="맑은 고딕" pitchFamily="50" charset="-127"/>
            </a:endParaRPr>
          </a:p>
        </p:txBody>
      </p:sp>
      <p:sp>
        <p:nvSpPr>
          <p:cNvPr id="39" name="TextBox 38"/>
          <p:cNvSpPr txBox="1"/>
          <p:nvPr/>
        </p:nvSpPr>
        <p:spPr>
          <a:xfrm>
            <a:off x="1968050" y="5449307"/>
            <a:ext cx="3011955" cy="886397"/>
          </a:xfrm>
          <a:prstGeom prst="rect">
            <a:avLst/>
          </a:prstGeom>
          <a:noFill/>
        </p:spPr>
        <p:txBody>
          <a:bodyPr wrap="square" lIns="0" tIns="0" rIns="0" bIns="0" rtlCol="0">
            <a:spAutoFit/>
          </a:bodyPr>
          <a:lstStyle/>
          <a:p>
            <a:r>
              <a:rPr lang="en-US" altLang="ko-KR" sz="1440" dirty="0">
                <a:solidFill>
                  <a:srgbClr val="FFFFFF"/>
                </a:solidFill>
                <a:latin typeface="맑은 고딕" pitchFamily="50" charset="-127"/>
                <a:ea typeface="맑은 고딕" pitchFamily="50" charset="-127"/>
              </a:rPr>
              <a:t>Windows Azure</a:t>
            </a:r>
            <a:r>
              <a:rPr lang="ko-KR" altLang="en-US" sz="1440" dirty="0">
                <a:solidFill>
                  <a:srgbClr val="FFFFFF"/>
                </a:solidFill>
                <a:latin typeface="맑은 고딕" pitchFamily="50" charset="-127"/>
                <a:ea typeface="맑은 고딕" pitchFamily="50" charset="-127"/>
              </a:rPr>
              <a:t>상에 자사의 주요 서비스들을 올려 인기 </a:t>
            </a:r>
            <a:r>
              <a:rPr lang="ko-KR" altLang="en-US" sz="1440" dirty="0" err="1">
                <a:solidFill>
                  <a:srgbClr val="FFFFFF"/>
                </a:solidFill>
                <a:latin typeface="맑은 고딕" pitchFamily="50" charset="-127"/>
                <a:ea typeface="맑은 고딕" pitchFamily="50" charset="-127"/>
              </a:rPr>
              <a:t>컨텐츠로</a:t>
            </a:r>
            <a:r>
              <a:rPr lang="ko-KR" altLang="en-US" sz="1440" dirty="0">
                <a:solidFill>
                  <a:srgbClr val="FFFFFF"/>
                </a:solidFill>
                <a:latin typeface="맑은 고딕" pitchFamily="50" charset="-127"/>
                <a:ea typeface="맑은 고딕" pitchFamily="50" charset="-127"/>
              </a:rPr>
              <a:t> 인한 방문자 유입 폭증이나 보안 침해로 인한 서비스 장애 걱정을 덜어냈다</a:t>
            </a:r>
            <a:r>
              <a:rPr lang="en-US" altLang="ko-KR" sz="1440" dirty="0">
                <a:solidFill>
                  <a:srgbClr val="FFFFFF"/>
                </a:solidFill>
                <a:latin typeface="맑은 고딕" pitchFamily="50" charset="-127"/>
                <a:ea typeface="맑은 고딕" pitchFamily="50" charset="-127"/>
              </a:rPr>
              <a:t>.</a:t>
            </a:r>
          </a:p>
        </p:txBody>
      </p:sp>
      <p:sp>
        <p:nvSpPr>
          <p:cNvPr id="40" name="TextBox 39"/>
          <p:cNvSpPr txBox="1"/>
          <p:nvPr/>
        </p:nvSpPr>
        <p:spPr>
          <a:xfrm>
            <a:off x="5347033" y="4516086"/>
            <a:ext cx="2867435" cy="945515"/>
          </a:xfrm>
          <a:prstGeom prst="rect">
            <a:avLst/>
          </a:prstGeom>
          <a:noFill/>
        </p:spPr>
        <p:txBody>
          <a:bodyPr wrap="square" lIns="0" tIns="0" rIns="0" bIns="0" rtlCol="0">
            <a:spAutoFit/>
          </a:bodyPr>
          <a:lstStyle/>
          <a:p>
            <a:pPr>
              <a:lnSpc>
                <a:spcPct val="120000"/>
              </a:lnSpc>
            </a:pPr>
            <a:r>
              <a:rPr lang="ko-KR" altLang="en-US" sz="5120" dirty="0">
                <a:solidFill>
                  <a:srgbClr val="FFFFFF"/>
                </a:solidFill>
                <a:latin typeface="맑은 고딕" pitchFamily="50" charset="-127"/>
                <a:ea typeface="맑은 고딕" pitchFamily="50" charset="-127"/>
              </a:rPr>
              <a:t>효과</a:t>
            </a:r>
            <a:endParaRPr lang="en-GB" sz="5120" dirty="0">
              <a:solidFill>
                <a:srgbClr val="FFFFFF"/>
              </a:solidFill>
              <a:latin typeface="맑은 고딕" pitchFamily="50" charset="-127"/>
              <a:ea typeface="맑은 고딕" pitchFamily="50" charset="-127"/>
            </a:endParaRPr>
          </a:p>
        </p:txBody>
      </p:sp>
      <p:sp>
        <p:nvSpPr>
          <p:cNvPr id="41" name="TextBox 40"/>
          <p:cNvSpPr txBox="1"/>
          <p:nvPr/>
        </p:nvSpPr>
        <p:spPr>
          <a:xfrm>
            <a:off x="5358236" y="5437794"/>
            <a:ext cx="3182309" cy="1046440"/>
          </a:xfrm>
          <a:prstGeom prst="rect">
            <a:avLst/>
          </a:prstGeom>
          <a:noFill/>
        </p:spPr>
        <p:txBody>
          <a:bodyPr wrap="square" lIns="0" tIns="0" rIns="0" bIns="0" rtlCol="0">
            <a:spAutoFit/>
          </a:bodyPr>
          <a:lstStyle/>
          <a:p>
            <a:r>
              <a:rPr lang="en-US" altLang="ko-KR" sz="1360" dirty="0">
                <a:solidFill>
                  <a:srgbClr val="FFFFFF"/>
                </a:solidFill>
                <a:latin typeface="맑은 고딕" pitchFamily="50" charset="-127"/>
                <a:ea typeface="맑은 고딕" pitchFamily="50" charset="-127"/>
              </a:rPr>
              <a:t>- </a:t>
            </a:r>
            <a:r>
              <a:rPr lang="ko-KR" altLang="en-US" sz="1360" dirty="0">
                <a:solidFill>
                  <a:srgbClr val="FFFFFF"/>
                </a:solidFill>
                <a:latin typeface="맑은 고딕" pitchFamily="50" charset="-127"/>
                <a:ea typeface="맑은 고딕" pitchFamily="50" charset="-127"/>
              </a:rPr>
              <a:t>보안 걱정 없이 서비스 지속</a:t>
            </a:r>
          </a:p>
          <a:p>
            <a:r>
              <a:rPr lang="ko-KR" altLang="en-US" sz="1360" dirty="0">
                <a:solidFill>
                  <a:srgbClr val="FFFFFF"/>
                </a:solidFill>
                <a:latin typeface="맑은 고딕" pitchFamily="50" charset="-127"/>
                <a:ea typeface="맑은 고딕" pitchFamily="50" charset="-127"/>
              </a:rPr>
              <a:t> </a:t>
            </a:r>
            <a:r>
              <a:rPr lang="en-US" altLang="ko-KR" sz="1360" dirty="0">
                <a:solidFill>
                  <a:srgbClr val="FFFFFF"/>
                </a:solidFill>
                <a:latin typeface="맑은 고딕" pitchFamily="50" charset="-127"/>
                <a:ea typeface="맑은 고딕" pitchFamily="50" charset="-127"/>
              </a:rPr>
              <a:t> </a:t>
            </a:r>
            <a:r>
              <a:rPr lang="ko-KR" altLang="en-US" sz="1360" dirty="0">
                <a:solidFill>
                  <a:srgbClr val="FFFFFF"/>
                </a:solidFill>
                <a:latin typeface="맑은 고딕" pitchFamily="50" charset="-127"/>
                <a:ea typeface="맑은 고딕" pitchFamily="50" charset="-127"/>
              </a:rPr>
              <a:t>재능 </a:t>
            </a:r>
            <a:r>
              <a:rPr lang="ko-KR" altLang="en-US" sz="1360" dirty="0">
                <a:solidFill>
                  <a:srgbClr val="FFFFFF"/>
                </a:solidFill>
                <a:latin typeface="맑은 고딕" pitchFamily="50" charset="-127"/>
                <a:ea typeface="맑은 고딕" pitchFamily="50" charset="-127"/>
              </a:rPr>
              <a:t>기부 체제의 운영 관리에 적격</a:t>
            </a:r>
          </a:p>
          <a:p>
            <a:r>
              <a:rPr lang="en-US" altLang="ko-KR" sz="1360" dirty="0">
                <a:solidFill>
                  <a:srgbClr val="FFFFFF"/>
                </a:solidFill>
                <a:latin typeface="맑은 고딕" pitchFamily="50" charset="-127"/>
                <a:ea typeface="맑은 고딕" pitchFamily="50" charset="-127"/>
              </a:rPr>
              <a:t>- </a:t>
            </a:r>
            <a:r>
              <a:rPr lang="ko-KR" altLang="en-US" sz="1360" dirty="0" err="1">
                <a:solidFill>
                  <a:srgbClr val="FFFFFF"/>
                </a:solidFill>
                <a:latin typeface="맑은 고딕" pitchFamily="50" charset="-127"/>
                <a:ea typeface="맑은 고딕" pitchFamily="50" charset="-127"/>
              </a:rPr>
              <a:t>호스팅</a:t>
            </a:r>
            <a:r>
              <a:rPr lang="ko-KR" altLang="en-US" sz="1360" dirty="0">
                <a:solidFill>
                  <a:srgbClr val="FFFFFF"/>
                </a:solidFill>
                <a:latin typeface="맑은 고딕" pitchFamily="50" charset="-127"/>
                <a:ea typeface="맑은 고딕" pitchFamily="50" charset="-127"/>
              </a:rPr>
              <a:t> </a:t>
            </a:r>
            <a:r>
              <a:rPr lang="ko-KR" altLang="en-US" sz="1360" dirty="0">
                <a:solidFill>
                  <a:srgbClr val="FFFFFF"/>
                </a:solidFill>
                <a:latin typeface="맑은 고딕" pitchFamily="50" charset="-127"/>
                <a:ea typeface="맑은 고딕" pitchFamily="50" charset="-127"/>
              </a:rPr>
              <a:t>대비 </a:t>
            </a:r>
            <a:r>
              <a:rPr lang="en-US" altLang="ko-KR" sz="1360" dirty="0">
                <a:solidFill>
                  <a:srgbClr val="FFFFFF"/>
                </a:solidFill>
                <a:latin typeface="맑은 고딕" pitchFamily="50" charset="-127"/>
                <a:ea typeface="맑은 고딕" pitchFamily="50" charset="-127"/>
              </a:rPr>
              <a:t>30% </a:t>
            </a:r>
            <a:r>
              <a:rPr lang="ko-KR" altLang="en-US" sz="1360" dirty="0">
                <a:solidFill>
                  <a:srgbClr val="FFFFFF"/>
                </a:solidFill>
                <a:latin typeface="맑은 고딕" pitchFamily="50" charset="-127"/>
                <a:ea typeface="맑은 고딕" pitchFamily="50" charset="-127"/>
              </a:rPr>
              <a:t>정도 절감 효과 기대</a:t>
            </a:r>
          </a:p>
          <a:p>
            <a:r>
              <a:rPr lang="en-US" altLang="ko-KR" sz="1360" dirty="0">
                <a:solidFill>
                  <a:srgbClr val="FFFFFF"/>
                </a:solidFill>
                <a:latin typeface="맑은 고딕" pitchFamily="50" charset="-127"/>
                <a:ea typeface="맑은 고딕" pitchFamily="50" charset="-127"/>
              </a:rPr>
              <a:t>- </a:t>
            </a:r>
            <a:r>
              <a:rPr lang="ko-KR" altLang="en-US" sz="1360" dirty="0">
                <a:solidFill>
                  <a:srgbClr val="FFFFFF"/>
                </a:solidFill>
                <a:latin typeface="맑은 고딕" pitchFamily="50" charset="-127"/>
                <a:ea typeface="맑은 고딕" pitchFamily="50" charset="-127"/>
              </a:rPr>
              <a:t>다양한 </a:t>
            </a:r>
            <a:r>
              <a:rPr lang="ko-KR" altLang="en-US" sz="1360" dirty="0">
                <a:solidFill>
                  <a:srgbClr val="FFFFFF"/>
                </a:solidFill>
                <a:latin typeface="맑은 고딕" pitchFamily="50" charset="-127"/>
                <a:ea typeface="맑은 고딕" pitchFamily="50" charset="-127"/>
              </a:rPr>
              <a:t>디지털 미디어 실험에도 투자 </a:t>
            </a:r>
            <a:r>
              <a:rPr lang="en-US" altLang="ko-KR" sz="1360" dirty="0">
                <a:solidFill>
                  <a:srgbClr val="FFFFFF"/>
                </a:solidFill>
                <a:latin typeface="맑은 고딕" pitchFamily="50" charset="-127"/>
                <a:ea typeface="맑은 고딕" pitchFamily="50" charset="-127"/>
              </a:rPr>
              <a:t/>
            </a:r>
            <a:br>
              <a:rPr lang="en-US" altLang="ko-KR" sz="1360" dirty="0">
                <a:solidFill>
                  <a:srgbClr val="FFFFFF"/>
                </a:solidFill>
                <a:latin typeface="맑은 고딕" pitchFamily="50" charset="-127"/>
                <a:ea typeface="맑은 고딕" pitchFamily="50" charset="-127"/>
              </a:rPr>
            </a:br>
            <a:r>
              <a:rPr lang="en-US" altLang="ko-KR" sz="1360" dirty="0">
                <a:solidFill>
                  <a:srgbClr val="FFFFFF"/>
                </a:solidFill>
                <a:latin typeface="맑은 고딕" pitchFamily="50" charset="-127"/>
                <a:ea typeface="맑은 고딕" pitchFamily="50" charset="-127"/>
              </a:rPr>
              <a:t>  </a:t>
            </a:r>
            <a:r>
              <a:rPr lang="ko-KR" altLang="en-US" sz="1360" dirty="0">
                <a:solidFill>
                  <a:srgbClr val="FFFFFF"/>
                </a:solidFill>
                <a:latin typeface="맑은 고딕" pitchFamily="50" charset="-127"/>
                <a:ea typeface="맑은 고딕" pitchFamily="50" charset="-127"/>
              </a:rPr>
              <a:t>부담 </a:t>
            </a:r>
            <a:r>
              <a:rPr lang="ko-KR" altLang="en-US" sz="1360" dirty="0">
                <a:solidFill>
                  <a:srgbClr val="FFFFFF"/>
                </a:solidFill>
                <a:latin typeface="맑은 고딕" pitchFamily="50" charset="-127"/>
                <a:ea typeface="맑은 고딕" pitchFamily="50" charset="-127"/>
              </a:rPr>
              <a:t>적어</a:t>
            </a: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7033" y="1187941"/>
            <a:ext cx="3106692" cy="945515"/>
          </a:xfrm>
          <a:prstGeom prst="rect">
            <a:avLst/>
          </a:prstGeom>
        </p:spPr>
      </p:pic>
      <p:sp>
        <p:nvSpPr>
          <p:cNvPr id="5" name="Rounded Rectangle 4"/>
          <p:cNvSpPr/>
          <p:nvPr/>
        </p:nvSpPr>
        <p:spPr bwMode="auto">
          <a:xfrm>
            <a:off x="9521371" y="1378857"/>
            <a:ext cx="3976915" cy="3020277"/>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altLang="ko-KR" sz="36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PHP + MySQL</a:t>
            </a:r>
          </a:p>
          <a:p>
            <a:pPr algn="ctr" defTabSz="914099" fontAlgn="base">
              <a:spcBef>
                <a:spcPct val="0"/>
              </a:spcBef>
              <a:spcAft>
                <a:spcPct val="0"/>
              </a:spcAft>
            </a:pPr>
            <a:endParaRPr lang="en-US" altLang="ko-KR" sz="36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6" name="Rounded Rectangle 5"/>
          <p:cNvSpPr/>
          <p:nvPr/>
        </p:nvSpPr>
        <p:spPr bwMode="auto">
          <a:xfrm>
            <a:off x="9506857" y="4680978"/>
            <a:ext cx="3991429" cy="1451428"/>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z="4000" spc="-50" dirty="0" smtClean="0">
                <a:solidFill>
                  <a:schemeClr val="bg1"/>
                </a:solidFill>
                <a:latin typeface="Segoe UI" pitchFamily="34" charset="0"/>
                <a:ea typeface="Segoe UI" pitchFamily="34" charset="0"/>
                <a:cs typeface="Segoe UI" pitchFamily="34" charset="0"/>
              </a:rPr>
              <a:t>Microsoft Azure</a:t>
            </a:r>
            <a:endParaRPr lang="ko-KR" altLang="en-US" sz="4000" spc="-50" dirty="0" err="1" smtClean="0">
              <a:solidFill>
                <a:schemeClr val="bg1"/>
              </a:solidFill>
              <a:latin typeface="Segoe UI" pitchFamily="34" charset="0"/>
              <a:ea typeface="Segoe UI" pitchFamily="34" charset="0"/>
              <a:cs typeface="Segoe UI" pitchFamily="34" charset="0"/>
            </a:endParaRPr>
          </a:p>
        </p:txBody>
      </p:sp>
      <p:sp>
        <p:nvSpPr>
          <p:cNvPr id="21" name="Title 1"/>
          <p:cNvSpPr txBox="1">
            <a:spLocks/>
          </p:cNvSpPr>
          <p:nvPr/>
        </p:nvSpPr>
        <p:spPr>
          <a:xfrm>
            <a:off x="623104" y="274326"/>
            <a:ext cx="13382301" cy="908557"/>
          </a:xfrm>
          <a:prstGeom prst="rect">
            <a:avLst/>
          </a:prstGeom>
        </p:spPr>
        <p:txBody>
          <a:bodyPr/>
          <a:lstStyle>
            <a:lvl1pPr algn="l" defTabSz="1096796" rtl="0" eaLnBrk="1" latinLnBrk="0" hangingPunct="1">
              <a:lnSpc>
                <a:spcPct val="90000"/>
              </a:lnSpc>
              <a:spcBef>
                <a:spcPct val="0"/>
              </a:spcBef>
              <a:buNone/>
              <a:defRPr lang="en-US" sz="6600" b="0" kern="1200" cap="none" spc="-12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r>
              <a:rPr lang="ko-KR" altLang="en-US" dirty="0" smtClean="0"/>
              <a:t>사례</a:t>
            </a:r>
            <a:r>
              <a:rPr lang="en-US" altLang="ko-KR" dirty="0" smtClean="0"/>
              <a:t>:</a:t>
            </a:r>
            <a:endParaRPr lang="ko-KR" altLang="en-US"/>
          </a:p>
        </p:txBody>
      </p:sp>
    </p:spTree>
    <p:extLst>
      <p:ext uri="{BB962C8B-B14F-4D97-AF65-F5344CB8AC3E}">
        <p14:creationId xmlns:p14="http://schemas.microsoft.com/office/powerpoint/2010/main" val="705294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5593701" y="2981052"/>
            <a:ext cx="7643418" cy="897490"/>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306830" algn="l"/>
              </a:tabLst>
            </a:pPr>
            <a:r>
              <a:rPr sz="6480" dirty="0">
                <a:solidFill>
                  <a:schemeClr val="tx1">
                    <a:alpha val="99000"/>
                  </a:schemeClr>
                </a:solidFill>
              </a:rPr>
              <a:t>Virtual </a:t>
            </a:r>
            <a:r>
              <a:rPr sz="6480" dirty="0" smtClean="0">
                <a:solidFill>
                  <a:schemeClr val="tx1">
                    <a:alpha val="99000"/>
                  </a:schemeClr>
                </a:solidFill>
              </a:rPr>
              <a:t>machines (IaaS)</a:t>
            </a:r>
            <a:endParaRPr sz="6480" dirty="0">
              <a:solidFill>
                <a:schemeClr val="tx1">
                  <a:alpha val="99000"/>
                </a:schemeClr>
              </a:solidFill>
            </a:endParaRPr>
          </a:p>
        </p:txBody>
      </p:sp>
      <p:sp>
        <p:nvSpPr>
          <p:cNvPr id="13" name="Content Placeholder 2"/>
          <p:cNvSpPr>
            <a:spLocks noGrp="1"/>
          </p:cNvSpPr>
          <p:nvPr>
            <p:ph type="body" sz="quarter" idx="4294967295"/>
          </p:nvPr>
        </p:nvSpPr>
        <p:spPr>
          <a:xfrm>
            <a:off x="5625640" y="3943350"/>
            <a:ext cx="7656194" cy="2038635"/>
          </a:xfrm>
          <a:prstGeom prst="rect">
            <a:avLst/>
          </a:prstGeom>
        </p:spPr>
        <p:txBody>
          <a:bodyPr/>
          <a:lstStyle/>
          <a:p>
            <a:pPr marL="3810" indent="0">
              <a:lnSpc>
                <a:spcPct val="100000"/>
              </a:lnSpc>
              <a:buNone/>
            </a:pPr>
            <a:r>
              <a:rPr lang="en-US" sz="2880" dirty="0"/>
              <a:t>Windows </a:t>
            </a:r>
            <a:r>
              <a:rPr lang="ko-KR" altLang="en-US" sz="2880" smtClean="0"/>
              <a:t>서버 및 </a:t>
            </a:r>
            <a:r>
              <a:rPr lang="en-US" sz="2880" dirty="0" smtClean="0"/>
              <a:t>Linux </a:t>
            </a:r>
            <a:r>
              <a:rPr lang="ko-KR" altLang="en-US" sz="2880" smtClean="0"/>
              <a:t>지원</a:t>
            </a:r>
            <a:endParaRPr lang="en-US" sz="2880" dirty="0"/>
          </a:p>
          <a:p>
            <a:pPr marL="3810" indent="0">
              <a:lnSpc>
                <a:spcPct val="100000"/>
              </a:lnSpc>
              <a:buNone/>
            </a:pPr>
            <a:r>
              <a:rPr lang="en-US" sz="2880" dirty="0" smtClean="0"/>
              <a:t>VM</a:t>
            </a:r>
            <a:r>
              <a:rPr lang="ko-KR" altLang="en-US" sz="2880" smtClean="0"/>
              <a:t>의 이동성 보장</a:t>
            </a:r>
            <a:endParaRPr lang="en-US" altLang="ko-KR" sz="2880" dirty="0" smtClean="0"/>
          </a:p>
          <a:p>
            <a:pPr marL="3810" indent="0">
              <a:lnSpc>
                <a:spcPct val="100000"/>
              </a:lnSpc>
              <a:buNone/>
            </a:pPr>
            <a:r>
              <a:rPr lang="ko-KR" altLang="en-US" sz="2880" dirty="0" smtClean="0"/>
              <a:t>데이터의 보관</a:t>
            </a:r>
            <a:endParaRPr lang="en-US" sz="2880" dirty="0"/>
          </a:p>
          <a:p>
            <a:pPr marL="3810" indent="0">
              <a:lnSpc>
                <a:spcPct val="100000"/>
              </a:lnSpc>
              <a:buNone/>
            </a:pPr>
            <a:r>
              <a:rPr lang="ko-KR" altLang="en-US" sz="2880" dirty="0" smtClean="0"/>
              <a:t>가상네트워크 지원</a:t>
            </a:r>
            <a:endParaRPr lang="en-US" sz="2880" dirty="0"/>
          </a:p>
        </p:txBody>
      </p:sp>
      <p:pic>
        <p:nvPicPr>
          <p:cNvPr id="2" name="Picture 1"/>
          <p:cNvPicPr>
            <a:picLocks noChangeAspect="1"/>
          </p:cNvPicPr>
          <p:nvPr/>
        </p:nvPicPr>
        <p:blipFill>
          <a:blip r:embed="rId3">
            <a:duotone>
              <a:prstClr val="black"/>
              <a:schemeClr val="tx1">
                <a:lumMod val="50000"/>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60126" y="2613890"/>
            <a:ext cx="3337297" cy="3337297"/>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0279" y="6918424"/>
            <a:ext cx="2672245" cy="1021037"/>
          </a:xfrm>
          <a:prstGeom prst="rect">
            <a:avLst/>
          </a:prstGeom>
        </p:spPr>
      </p:pic>
      <p:pic>
        <p:nvPicPr>
          <p:cNvPr id="8" name="Picture 7"/>
          <p:cNvPicPr>
            <a:picLocks noChangeAspect="1"/>
          </p:cNvPicPr>
          <p:nvPr/>
        </p:nvPicPr>
        <p:blipFill>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2323349" y="5921414"/>
            <a:ext cx="1613839" cy="1107094"/>
          </a:xfrm>
          <a:prstGeom prst="rect">
            <a:avLst/>
          </a:prstGeom>
        </p:spPr>
      </p:pic>
      <p:pic>
        <p:nvPicPr>
          <p:cNvPr id="9" name="Picture 8"/>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89970" y="7805195"/>
            <a:ext cx="2280596" cy="440646"/>
          </a:xfrm>
          <a:prstGeom prst="rect">
            <a:avLst/>
          </a:prstGeom>
        </p:spPr>
      </p:pic>
      <p:pic>
        <p:nvPicPr>
          <p:cNvPr id="4" name="Picture 3"/>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14403" y="5144727"/>
            <a:ext cx="3610184" cy="654526"/>
          </a:xfrm>
          <a:prstGeom prst="rect">
            <a:avLst/>
          </a:prstGeom>
        </p:spPr>
      </p:pic>
    </p:spTree>
    <p:extLst>
      <p:ext uri="{BB962C8B-B14F-4D97-AF65-F5344CB8AC3E}">
        <p14:creationId xmlns:p14="http://schemas.microsoft.com/office/powerpoint/2010/main" val="4434914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duotone>
              <a:prstClr val="black"/>
              <a:schemeClr val="bg2">
                <a:lumMod val="10000"/>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60126" y="2533880"/>
            <a:ext cx="3679590" cy="3679590"/>
          </a:xfrm>
          <a:prstGeom prst="rect">
            <a:avLst/>
          </a:prstGeom>
        </p:spPr>
      </p:pic>
      <p:sp>
        <p:nvSpPr>
          <p:cNvPr id="5" name="Title 1"/>
          <p:cNvSpPr txBox="1">
            <a:spLocks/>
          </p:cNvSpPr>
          <p:nvPr/>
        </p:nvSpPr>
        <p:spPr>
          <a:xfrm>
            <a:off x="5598034" y="2984602"/>
            <a:ext cx="7643418" cy="897490"/>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a:ln w="3175">
                  <a:noFill/>
                </a:ln>
                <a:solidFill>
                  <a:schemeClr val="bg1"/>
                </a:solidFill>
                <a:effectLst/>
                <a:latin typeface="Segoe UI Light" pitchFamily="34" charset="0"/>
                <a:ea typeface="+mn-ea"/>
                <a:cs typeface="Arial" charset="0"/>
              </a:defRPr>
            </a:lvl1pPr>
          </a:lstStyle>
          <a:p>
            <a:pPr>
              <a:tabLst>
                <a:tab pos="1306830" algn="l"/>
              </a:tabLst>
            </a:pPr>
            <a:r>
              <a:rPr lang="en-US" sz="6480" dirty="0">
                <a:solidFill>
                  <a:schemeClr val="tx1">
                    <a:alpha val="99000"/>
                  </a:schemeClr>
                </a:solidFill>
              </a:rPr>
              <a:t>Cloud </a:t>
            </a:r>
            <a:r>
              <a:rPr lang="en-US" sz="6480" dirty="0" smtClean="0">
                <a:solidFill>
                  <a:schemeClr val="tx1">
                    <a:alpha val="99000"/>
                  </a:schemeClr>
                </a:solidFill>
              </a:rPr>
              <a:t>services (PaaS)</a:t>
            </a:r>
            <a:endParaRPr lang="en-US" sz="6480" dirty="0">
              <a:solidFill>
                <a:schemeClr val="tx1">
                  <a:alpha val="99000"/>
                </a:schemeClr>
              </a:solidFill>
            </a:endParaRPr>
          </a:p>
        </p:txBody>
      </p:sp>
      <p:sp>
        <p:nvSpPr>
          <p:cNvPr id="6" name="Content Placeholder 2"/>
          <p:cNvSpPr txBox="1">
            <a:spLocks/>
          </p:cNvSpPr>
          <p:nvPr/>
        </p:nvSpPr>
        <p:spPr>
          <a:xfrm>
            <a:off x="5625640" y="3943350"/>
            <a:ext cx="7656194" cy="1506823"/>
          </a:xfrm>
          <a:prstGeom prst="rect">
            <a:avLst/>
          </a:prstGeom>
        </p:spPr>
        <p:txBody>
          <a:bodyPr vert="horz" lIns="0" tIns="0" rIns="0" bIns="0" rtlCol="0">
            <a:spAutoFit/>
          </a:bodyPr>
          <a:lstStyle>
            <a:lvl1pPr marL="339725" marR="0" indent="-339725" algn="l" defTabSz="914363" rtl="0" eaLnBrk="1" fontAlgn="auto" latinLnBrk="0" hangingPunct="1">
              <a:lnSpc>
                <a:spcPct val="90000"/>
              </a:lnSpc>
              <a:spcBef>
                <a:spcPct val="20000"/>
              </a:spcBef>
              <a:spcAft>
                <a:spcPts val="0"/>
              </a:spcAft>
              <a:buClrTx/>
              <a:buSzPct val="90000"/>
              <a:buFont typeface="Arial" pitchFamily="34" charset="0"/>
              <a:buChar char="•"/>
              <a:tabLst/>
              <a:defRPr sz="3600" kern="1200" spc="-70" baseline="0">
                <a:solidFill>
                  <a:schemeClr val="tx1">
                    <a:alpha val="99000"/>
                  </a:schemeClr>
                </a:solidFill>
                <a:latin typeface="+mj-lt"/>
                <a:ea typeface="+mn-ea"/>
                <a:cs typeface="+mn-cs"/>
              </a:defRPr>
            </a:lvl1pPr>
            <a:lvl2pPr marL="573088" marR="0" indent="-233363" algn="l" defTabSz="914363"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solidFill>
                  <a:schemeClr val="tx1">
                    <a:alpha val="99000"/>
                  </a:schemeClr>
                </a:solidFill>
                <a:latin typeface="+mn-lt"/>
                <a:ea typeface="+mn-ea"/>
                <a:cs typeface="+mn-cs"/>
              </a:defRPr>
            </a:lvl2pPr>
            <a:lvl3pPr marL="7985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798513" algn="l"/>
              </a:tabLst>
              <a:defRPr sz="2400" kern="1200" spc="0" baseline="0">
                <a:solidFill>
                  <a:schemeClr val="tx1">
                    <a:alpha val="99000"/>
                  </a:schemeClr>
                </a:solidFill>
                <a:latin typeface="+mn-lt"/>
                <a:ea typeface="+mn-ea"/>
                <a:cs typeface="+mn-cs"/>
              </a:defRPr>
            </a:lvl3pPr>
            <a:lvl4pPr marL="1030288" marR="0" indent="-231775" algn="l" defTabSz="914363" rtl="0" eaLnBrk="1" fontAlgn="auto" latinLnBrk="0" hangingPunct="1">
              <a:lnSpc>
                <a:spcPct val="90000"/>
              </a:lnSpc>
              <a:spcBef>
                <a:spcPct val="20000"/>
              </a:spcBef>
              <a:spcAft>
                <a:spcPts val="0"/>
              </a:spcAft>
              <a:buClrTx/>
              <a:buSzPct val="90000"/>
              <a:buFont typeface="Wingdings" pitchFamily="2" charset="2"/>
              <a:buChar char=""/>
              <a:tabLst/>
              <a:defRPr sz="2000" kern="1200" spc="0" baseline="0">
                <a:solidFill>
                  <a:schemeClr val="tx1">
                    <a:alpha val="99000"/>
                  </a:schemeClr>
                </a:solidFill>
                <a:latin typeface="+mn-lt"/>
                <a:ea typeface="+mn-ea"/>
                <a:cs typeface="+mn-cs"/>
              </a:defRPr>
            </a:lvl4pPr>
            <a:lvl5pPr marL="1255713" marR="0" indent="-225425" algn="l" defTabSz="914363" rtl="0" eaLnBrk="1" fontAlgn="auto" latinLnBrk="0" hangingPunct="1">
              <a:lnSpc>
                <a:spcPct val="90000"/>
              </a:lnSpc>
              <a:spcBef>
                <a:spcPct val="20000"/>
              </a:spcBef>
              <a:spcAft>
                <a:spcPts val="0"/>
              </a:spcAft>
              <a:buClrTx/>
              <a:buSzPct val="90000"/>
              <a:buFont typeface="Wingdings" pitchFamily="2" charset="2"/>
              <a:buChar char=""/>
              <a:tabLst>
                <a:tab pos="1255713" algn="l"/>
              </a:tabLst>
              <a:defRPr sz="2000" kern="1200" spc="0" baseline="0">
                <a:solidFill>
                  <a:schemeClr val="tx1">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810" indent="0">
              <a:lnSpc>
                <a:spcPct val="100000"/>
              </a:lnSpc>
              <a:buNone/>
            </a:pPr>
            <a:r>
              <a:rPr lang="ko-KR" altLang="en-US" sz="2880" dirty="0" smtClean="0">
                <a:latin typeface="+mn-lt"/>
              </a:rPr>
              <a:t>확장 가능한 </a:t>
            </a:r>
            <a:r>
              <a:rPr lang="en-US" altLang="ko-KR" sz="2880" dirty="0" smtClean="0">
                <a:latin typeface="+mn-lt"/>
              </a:rPr>
              <a:t>App &amp; </a:t>
            </a:r>
            <a:r>
              <a:rPr lang="ko-KR" altLang="en-US" sz="2880" smtClean="0">
                <a:latin typeface="+mn-lt"/>
              </a:rPr>
              <a:t>서비스의 개발과 운영</a:t>
            </a:r>
            <a:endParaRPr lang="en-US" sz="2880" dirty="0">
              <a:latin typeface="+mn-lt"/>
            </a:endParaRPr>
          </a:p>
          <a:p>
            <a:pPr marL="3810" indent="0">
              <a:lnSpc>
                <a:spcPct val="100000"/>
              </a:lnSpc>
              <a:buNone/>
            </a:pPr>
            <a:r>
              <a:rPr lang="ko-KR" altLang="en-US" sz="2880" dirty="0" err="1" smtClean="0">
                <a:latin typeface="+mn-lt"/>
              </a:rPr>
              <a:t>다계층</a:t>
            </a:r>
            <a:r>
              <a:rPr lang="ko-KR" altLang="en-US" sz="2880" dirty="0" smtClean="0">
                <a:latin typeface="+mn-lt"/>
              </a:rPr>
              <a:t> 구조의 </a:t>
            </a:r>
            <a:r>
              <a:rPr lang="en-US" altLang="ko-KR" sz="2880" dirty="0" smtClean="0">
                <a:latin typeface="+mn-lt"/>
              </a:rPr>
              <a:t>App &amp; </a:t>
            </a:r>
            <a:r>
              <a:rPr lang="ko-KR" altLang="en-US" sz="2880" smtClean="0">
                <a:latin typeface="+mn-lt"/>
              </a:rPr>
              <a:t>서비스 지원</a:t>
            </a:r>
            <a:endParaRPr lang="en-US" sz="2880" dirty="0">
              <a:latin typeface="+mn-lt"/>
            </a:endParaRPr>
          </a:p>
          <a:p>
            <a:pPr marL="3810" indent="0">
              <a:lnSpc>
                <a:spcPct val="100000"/>
              </a:lnSpc>
              <a:buNone/>
            </a:pPr>
            <a:r>
              <a:rPr lang="ko-KR" altLang="en-US" sz="2880" dirty="0" smtClean="0">
                <a:latin typeface="+mn-lt"/>
              </a:rPr>
              <a:t>자동화된 </a:t>
            </a:r>
            <a:r>
              <a:rPr lang="en-US" altLang="ko-KR" sz="2880" dirty="0" smtClean="0">
                <a:latin typeface="+mn-lt"/>
              </a:rPr>
              <a:t>App &amp; </a:t>
            </a:r>
            <a:r>
              <a:rPr lang="ko-KR" altLang="en-US" sz="2880" smtClean="0">
                <a:latin typeface="+mn-lt"/>
              </a:rPr>
              <a:t>서비스 관리</a:t>
            </a:r>
            <a:endParaRPr lang="en-US" sz="2880" dirty="0">
              <a:latin typeface="+mn-lt"/>
            </a:endParaRPr>
          </a:p>
        </p:txBody>
      </p:sp>
    </p:spTree>
    <p:extLst>
      <p:ext uri="{BB962C8B-B14F-4D97-AF65-F5344CB8AC3E}">
        <p14:creationId xmlns:p14="http://schemas.microsoft.com/office/powerpoint/2010/main" val="3475365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p:cNvGrpSpPr/>
          <p:nvPr/>
        </p:nvGrpSpPr>
        <p:grpSpPr>
          <a:xfrm>
            <a:off x="5542050" y="2181181"/>
            <a:ext cx="4242800" cy="5210827"/>
            <a:chOff x="4815556" y="1515649"/>
            <a:chExt cx="4242800" cy="5210827"/>
          </a:xfrm>
        </p:grpSpPr>
        <p:sp>
          <p:nvSpPr>
            <p:cNvPr id="48" name="Rectangle 47"/>
            <p:cNvSpPr/>
            <p:nvPr/>
          </p:nvSpPr>
          <p:spPr bwMode="auto">
            <a:xfrm>
              <a:off x="4815556" y="1515649"/>
              <a:ext cx="4242800" cy="5210827"/>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t" anchorCtr="0" forceAA="0" compatLnSpc="1">
              <a:prstTxWarp prst="textNoShape">
                <a:avLst/>
              </a:prstTxWarp>
              <a:noAutofit/>
            </a:bodyPr>
            <a:lstStyle/>
            <a:p>
              <a:pPr algn="ctr" defTabSz="914099" fontAlgn="base">
                <a:spcBef>
                  <a:spcPct val="0"/>
                </a:spcBef>
                <a:spcAft>
                  <a:spcPct val="0"/>
                </a:spcAft>
              </a:pPr>
              <a:r>
                <a:rPr lang="ko-KR" altLang="en-US" spc="-50" smtClean="0">
                  <a:solidFill>
                    <a:schemeClr val="bg1"/>
                  </a:solidFill>
                  <a:latin typeface="Segoe UI" pitchFamily="34" charset="0"/>
                  <a:ea typeface="Segoe UI" pitchFamily="34" charset="0"/>
                  <a:cs typeface="Segoe UI" pitchFamily="34" charset="0"/>
                </a:rPr>
                <a:t> 서버 </a:t>
              </a:r>
              <a:r>
                <a:rPr lang="en-US" altLang="ko-KR" spc="-50" dirty="0" smtClean="0">
                  <a:solidFill>
                    <a:schemeClr val="bg1"/>
                  </a:solidFill>
                  <a:latin typeface="Segoe UI" pitchFamily="34" charset="0"/>
                  <a:ea typeface="Segoe UI" pitchFamily="34" charset="0"/>
                  <a:cs typeface="Segoe UI" pitchFamily="34" charset="0"/>
                </a:rPr>
                <a:t>(VM)</a:t>
              </a:r>
              <a:endParaRPr lang="ko-KR" altLang="en-US" spc="-50" dirty="0" smtClean="0">
                <a:solidFill>
                  <a:schemeClr val="bg1"/>
                </a:solidFill>
                <a:latin typeface="Segoe UI" pitchFamily="34" charset="0"/>
                <a:ea typeface="Segoe UI" pitchFamily="34" charset="0"/>
                <a:cs typeface="Segoe UI" pitchFamily="34" charset="0"/>
              </a:endParaRPr>
            </a:p>
          </p:txBody>
        </p:sp>
        <p:sp>
          <p:nvSpPr>
            <p:cNvPr id="49" name="Rounded Rectangle 48"/>
            <p:cNvSpPr/>
            <p:nvPr/>
          </p:nvSpPr>
          <p:spPr bwMode="auto">
            <a:xfrm>
              <a:off x="5792975" y="4366470"/>
              <a:ext cx="2214776" cy="990600"/>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Billing</a:t>
              </a:r>
            </a:p>
          </p:txBody>
        </p:sp>
        <p:sp>
          <p:nvSpPr>
            <p:cNvPr id="50" name="Rounded Rectangle 49"/>
            <p:cNvSpPr/>
            <p:nvPr/>
          </p:nvSpPr>
          <p:spPr bwMode="auto">
            <a:xfrm>
              <a:off x="5812971" y="2130304"/>
              <a:ext cx="2214776" cy="898646"/>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Web UI</a:t>
              </a:r>
            </a:p>
          </p:txBody>
        </p:sp>
        <p:sp>
          <p:nvSpPr>
            <p:cNvPr id="51" name="Rounded Rectangle 50"/>
            <p:cNvSpPr/>
            <p:nvPr/>
          </p:nvSpPr>
          <p:spPr bwMode="auto">
            <a:xfrm>
              <a:off x="5812971" y="5525252"/>
              <a:ext cx="2214776" cy="990600"/>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Report</a:t>
              </a:r>
            </a:p>
          </p:txBody>
        </p:sp>
        <p:sp>
          <p:nvSpPr>
            <p:cNvPr id="52" name="Rounded Rectangle 51"/>
            <p:cNvSpPr/>
            <p:nvPr/>
          </p:nvSpPr>
          <p:spPr bwMode="auto">
            <a:xfrm>
              <a:off x="5812971" y="3221590"/>
              <a:ext cx="2214776" cy="990600"/>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ko-KR" altLang="en-US" spc="-50" smtClean="0">
                  <a:solidFill>
                    <a:schemeClr val="bg1"/>
                  </a:solidFill>
                  <a:latin typeface="Segoe UI" pitchFamily="34" charset="0"/>
                  <a:ea typeface="Segoe UI" pitchFamily="34" charset="0"/>
                  <a:cs typeface="Segoe UI" pitchFamily="34" charset="0"/>
                </a:rPr>
                <a:t>인증</a:t>
              </a:r>
              <a:endParaRPr lang="en-US" altLang="ko-KR" spc="-50" dirty="0" smtClean="0">
                <a:solidFill>
                  <a:schemeClr val="bg1"/>
                </a:solidFill>
                <a:latin typeface="Segoe UI" pitchFamily="34" charset="0"/>
                <a:ea typeface="Segoe UI" pitchFamily="34" charset="0"/>
                <a:cs typeface="Segoe UI" pitchFamily="34" charset="0"/>
              </a:endParaRPr>
            </a:p>
          </p:txBody>
        </p:sp>
      </p:grpSp>
      <p:sp>
        <p:nvSpPr>
          <p:cNvPr id="2" name="Title 1"/>
          <p:cNvSpPr>
            <a:spLocks noGrp="1"/>
          </p:cNvSpPr>
          <p:nvPr>
            <p:ph type="title"/>
          </p:nvPr>
        </p:nvSpPr>
        <p:spPr/>
        <p:txBody>
          <a:bodyPr/>
          <a:lstStyle/>
          <a:p>
            <a:r>
              <a:rPr lang="en-US" altLang="ko-KR" dirty="0" smtClean="0"/>
              <a:t>Application Architecture - IaaS</a:t>
            </a:r>
            <a:endParaRPr lang="ko-KR" altLang="en-US" dirty="0"/>
          </a:p>
        </p:txBody>
      </p:sp>
      <p:sp>
        <p:nvSpPr>
          <p:cNvPr id="4" name="Rounded Rectangle 3"/>
          <p:cNvSpPr/>
          <p:nvPr/>
        </p:nvSpPr>
        <p:spPr bwMode="auto">
          <a:xfrm>
            <a:off x="971550" y="3079054"/>
            <a:ext cx="1866900" cy="2095500"/>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Client</a:t>
            </a:r>
          </a:p>
        </p:txBody>
      </p:sp>
      <p:sp>
        <p:nvSpPr>
          <p:cNvPr id="8" name="Can 7"/>
          <p:cNvSpPr/>
          <p:nvPr/>
        </p:nvSpPr>
        <p:spPr bwMode="auto">
          <a:xfrm>
            <a:off x="10820400" y="2932656"/>
            <a:ext cx="2171700" cy="2400300"/>
          </a:xfrm>
          <a:prstGeom prst="can">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DB</a:t>
            </a:r>
            <a:endParaRPr lang="ko-KR" altLang="en-US" spc="-50" dirty="0" err="1" smtClean="0">
              <a:solidFill>
                <a:schemeClr val="bg1"/>
              </a:solidFill>
              <a:latin typeface="Segoe UI" pitchFamily="34" charset="0"/>
              <a:ea typeface="Segoe UI" pitchFamily="34" charset="0"/>
              <a:cs typeface="Segoe UI" pitchFamily="34" charset="0"/>
            </a:endParaRPr>
          </a:p>
        </p:txBody>
      </p:sp>
      <p:sp>
        <p:nvSpPr>
          <p:cNvPr id="9" name="Oval 8"/>
          <p:cNvSpPr/>
          <p:nvPr/>
        </p:nvSpPr>
        <p:spPr bwMode="auto">
          <a:xfrm>
            <a:off x="11296650" y="4610100"/>
            <a:ext cx="685800" cy="495300"/>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SP</a:t>
            </a:r>
            <a:endParaRPr lang="ko-KR" altLang="en-US" spc="-50" dirty="0" err="1" smtClean="0">
              <a:solidFill>
                <a:schemeClr val="bg1"/>
              </a:solidFill>
              <a:latin typeface="Segoe UI" pitchFamily="34" charset="0"/>
              <a:ea typeface="Segoe UI" pitchFamily="34" charset="0"/>
              <a:cs typeface="Segoe UI" pitchFamily="34" charset="0"/>
            </a:endParaRPr>
          </a:p>
        </p:txBody>
      </p:sp>
      <p:sp>
        <p:nvSpPr>
          <p:cNvPr id="10" name="Oval 9"/>
          <p:cNvSpPr/>
          <p:nvPr/>
        </p:nvSpPr>
        <p:spPr bwMode="auto">
          <a:xfrm>
            <a:off x="12077700" y="4610100"/>
            <a:ext cx="685800" cy="495300"/>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SP</a:t>
            </a:r>
            <a:endParaRPr lang="ko-KR" altLang="en-US" spc="-50" dirty="0" err="1" smtClean="0">
              <a:solidFill>
                <a:schemeClr val="bg1"/>
              </a:solidFill>
              <a:latin typeface="Segoe UI" pitchFamily="34" charset="0"/>
              <a:ea typeface="Segoe UI" pitchFamily="34" charset="0"/>
              <a:cs typeface="Segoe UI" pitchFamily="34" charset="0"/>
            </a:endParaRPr>
          </a:p>
        </p:txBody>
      </p:sp>
      <p:cxnSp>
        <p:nvCxnSpPr>
          <p:cNvPr id="12" name="Straight Arrow Connector 11"/>
          <p:cNvCxnSpPr>
            <a:stCxn id="4" idx="3"/>
            <a:endCxn id="5" idx="1"/>
          </p:cNvCxnSpPr>
          <p:nvPr/>
        </p:nvCxnSpPr>
        <p:spPr>
          <a:xfrm flipV="1">
            <a:off x="2838450" y="4121063"/>
            <a:ext cx="1977106" cy="5741"/>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8" idx="2"/>
            <a:endCxn id="5" idx="3"/>
          </p:cNvCxnSpPr>
          <p:nvPr/>
        </p:nvCxnSpPr>
        <p:spPr>
          <a:xfrm flipH="1" flipV="1">
            <a:off x="9058356" y="4121063"/>
            <a:ext cx="1762044" cy="11743"/>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5192854" y="1848415"/>
            <a:ext cx="4242800" cy="5210827"/>
            <a:chOff x="4815556" y="1515649"/>
            <a:chExt cx="4242800" cy="5210827"/>
          </a:xfrm>
        </p:grpSpPr>
        <p:sp>
          <p:nvSpPr>
            <p:cNvPr id="24" name="Rectangle 23"/>
            <p:cNvSpPr/>
            <p:nvPr/>
          </p:nvSpPr>
          <p:spPr bwMode="auto">
            <a:xfrm>
              <a:off x="4815556" y="1515649"/>
              <a:ext cx="4242800" cy="5210827"/>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t" anchorCtr="0" forceAA="0" compatLnSpc="1">
              <a:prstTxWarp prst="textNoShape">
                <a:avLst/>
              </a:prstTxWarp>
              <a:noAutofit/>
            </a:bodyPr>
            <a:lstStyle/>
            <a:p>
              <a:pPr algn="ctr" defTabSz="914099" fontAlgn="base">
                <a:spcBef>
                  <a:spcPct val="0"/>
                </a:spcBef>
                <a:spcAft>
                  <a:spcPct val="0"/>
                </a:spcAft>
              </a:pPr>
              <a:r>
                <a:rPr lang="ko-KR" altLang="en-US" spc="-50" smtClean="0">
                  <a:solidFill>
                    <a:schemeClr val="bg1"/>
                  </a:solidFill>
                  <a:latin typeface="Segoe UI" pitchFamily="34" charset="0"/>
                  <a:ea typeface="Segoe UI" pitchFamily="34" charset="0"/>
                  <a:cs typeface="Segoe UI" pitchFamily="34" charset="0"/>
                </a:rPr>
                <a:t> 서버 </a:t>
              </a:r>
              <a:r>
                <a:rPr lang="en-US" altLang="ko-KR" spc="-50" dirty="0" smtClean="0">
                  <a:solidFill>
                    <a:schemeClr val="bg1"/>
                  </a:solidFill>
                  <a:latin typeface="Segoe UI" pitchFamily="34" charset="0"/>
                  <a:ea typeface="Segoe UI" pitchFamily="34" charset="0"/>
                  <a:cs typeface="Segoe UI" pitchFamily="34" charset="0"/>
                </a:rPr>
                <a:t>(VM)</a:t>
              </a:r>
              <a:endParaRPr lang="ko-KR" altLang="en-US" spc="-50" dirty="0" smtClean="0">
                <a:solidFill>
                  <a:schemeClr val="bg1"/>
                </a:solidFill>
                <a:latin typeface="Segoe UI" pitchFamily="34" charset="0"/>
                <a:ea typeface="Segoe UI" pitchFamily="34" charset="0"/>
                <a:cs typeface="Segoe UI" pitchFamily="34" charset="0"/>
              </a:endParaRPr>
            </a:p>
          </p:txBody>
        </p:sp>
        <p:sp>
          <p:nvSpPr>
            <p:cNvPr id="25" name="Rounded Rectangle 24"/>
            <p:cNvSpPr/>
            <p:nvPr/>
          </p:nvSpPr>
          <p:spPr bwMode="auto">
            <a:xfrm>
              <a:off x="5792975" y="4366470"/>
              <a:ext cx="2214776" cy="990600"/>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Billing</a:t>
              </a:r>
            </a:p>
          </p:txBody>
        </p:sp>
        <p:sp>
          <p:nvSpPr>
            <p:cNvPr id="26" name="Rounded Rectangle 25"/>
            <p:cNvSpPr/>
            <p:nvPr/>
          </p:nvSpPr>
          <p:spPr bwMode="auto">
            <a:xfrm>
              <a:off x="5812971" y="2130304"/>
              <a:ext cx="2214776" cy="898646"/>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Web UI</a:t>
              </a:r>
            </a:p>
          </p:txBody>
        </p:sp>
        <p:sp>
          <p:nvSpPr>
            <p:cNvPr id="27" name="Rounded Rectangle 26"/>
            <p:cNvSpPr/>
            <p:nvPr/>
          </p:nvSpPr>
          <p:spPr bwMode="auto">
            <a:xfrm>
              <a:off x="5812971" y="5525252"/>
              <a:ext cx="2214776" cy="990600"/>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Report</a:t>
              </a:r>
            </a:p>
          </p:txBody>
        </p:sp>
        <p:sp>
          <p:nvSpPr>
            <p:cNvPr id="28" name="Rounded Rectangle 27"/>
            <p:cNvSpPr/>
            <p:nvPr/>
          </p:nvSpPr>
          <p:spPr bwMode="auto">
            <a:xfrm>
              <a:off x="5812971" y="3221590"/>
              <a:ext cx="2214776" cy="990600"/>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ko-KR" altLang="en-US" spc="-50" smtClean="0">
                  <a:solidFill>
                    <a:schemeClr val="bg1"/>
                  </a:solidFill>
                  <a:latin typeface="Segoe UI" pitchFamily="34" charset="0"/>
                  <a:ea typeface="Segoe UI" pitchFamily="34" charset="0"/>
                  <a:cs typeface="Segoe UI" pitchFamily="34" charset="0"/>
                </a:rPr>
                <a:t>인증</a:t>
              </a:r>
              <a:endParaRPr lang="en-US" altLang="ko-KR" spc="-50" dirty="0" smtClean="0">
                <a:solidFill>
                  <a:schemeClr val="bg1"/>
                </a:solidFill>
                <a:latin typeface="Segoe UI" pitchFamily="34" charset="0"/>
                <a:ea typeface="Segoe UI" pitchFamily="34" charset="0"/>
                <a:cs typeface="Segoe UI" pitchFamily="34" charset="0"/>
              </a:endParaRPr>
            </a:p>
          </p:txBody>
        </p:sp>
      </p:grpSp>
      <p:grpSp>
        <p:nvGrpSpPr>
          <p:cNvPr id="22" name="Group 21"/>
          <p:cNvGrpSpPr/>
          <p:nvPr/>
        </p:nvGrpSpPr>
        <p:grpSpPr>
          <a:xfrm>
            <a:off x="4815556" y="1515649"/>
            <a:ext cx="4242800" cy="5210827"/>
            <a:chOff x="4815556" y="1515649"/>
            <a:chExt cx="4242800" cy="5210827"/>
          </a:xfrm>
        </p:grpSpPr>
        <p:sp>
          <p:nvSpPr>
            <p:cNvPr id="5" name="Rectangle 4"/>
            <p:cNvSpPr/>
            <p:nvPr/>
          </p:nvSpPr>
          <p:spPr bwMode="auto">
            <a:xfrm>
              <a:off x="4815556" y="1515649"/>
              <a:ext cx="4242800" cy="5210827"/>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t" anchorCtr="0" forceAA="0" compatLnSpc="1">
              <a:prstTxWarp prst="textNoShape">
                <a:avLst/>
              </a:prstTxWarp>
              <a:noAutofit/>
            </a:bodyPr>
            <a:lstStyle/>
            <a:p>
              <a:pPr algn="ctr" defTabSz="914099" fontAlgn="base">
                <a:spcBef>
                  <a:spcPct val="0"/>
                </a:spcBef>
                <a:spcAft>
                  <a:spcPct val="0"/>
                </a:spcAft>
              </a:pPr>
              <a:r>
                <a:rPr lang="ko-KR" altLang="en-US" spc="-50" smtClean="0">
                  <a:solidFill>
                    <a:schemeClr val="bg1"/>
                  </a:solidFill>
                  <a:latin typeface="Segoe UI" pitchFamily="34" charset="0"/>
                  <a:ea typeface="Segoe UI" pitchFamily="34" charset="0"/>
                  <a:cs typeface="Segoe UI" pitchFamily="34" charset="0"/>
                </a:rPr>
                <a:t> 서버 </a:t>
              </a:r>
              <a:r>
                <a:rPr lang="en-US" altLang="ko-KR" spc="-50" dirty="0" smtClean="0">
                  <a:solidFill>
                    <a:schemeClr val="bg1"/>
                  </a:solidFill>
                  <a:latin typeface="Segoe UI" pitchFamily="34" charset="0"/>
                  <a:ea typeface="Segoe UI" pitchFamily="34" charset="0"/>
                  <a:cs typeface="Segoe UI" pitchFamily="34" charset="0"/>
                </a:rPr>
                <a:t>(VM)</a:t>
              </a:r>
              <a:endParaRPr lang="ko-KR" altLang="en-US" spc="-50" dirty="0" smtClean="0">
                <a:solidFill>
                  <a:schemeClr val="bg1"/>
                </a:solidFill>
                <a:latin typeface="Segoe UI" pitchFamily="34" charset="0"/>
                <a:ea typeface="Segoe UI" pitchFamily="34" charset="0"/>
                <a:cs typeface="Segoe UI" pitchFamily="34" charset="0"/>
              </a:endParaRPr>
            </a:p>
          </p:txBody>
        </p:sp>
        <p:sp>
          <p:nvSpPr>
            <p:cNvPr id="13" name="Rounded Rectangle 12"/>
            <p:cNvSpPr/>
            <p:nvPr/>
          </p:nvSpPr>
          <p:spPr bwMode="auto">
            <a:xfrm>
              <a:off x="5792975" y="4366470"/>
              <a:ext cx="2214776" cy="990600"/>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Billing</a:t>
              </a:r>
            </a:p>
          </p:txBody>
        </p:sp>
        <p:sp>
          <p:nvSpPr>
            <p:cNvPr id="15" name="Rounded Rectangle 14"/>
            <p:cNvSpPr/>
            <p:nvPr/>
          </p:nvSpPr>
          <p:spPr bwMode="auto">
            <a:xfrm>
              <a:off x="5812971" y="2130304"/>
              <a:ext cx="2214776" cy="898646"/>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Web UI</a:t>
              </a:r>
            </a:p>
          </p:txBody>
        </p:sp>
        <p:sp>
          <p:nvSpPr>
            <p:cNvPr id="16" name="Rounded Rectangle 15"/>
            <p:cNvSpPr/>
            <p:nvPr/>
          </p:nvSpPr>
          <p:spPr bwMode="auto">
            <a:xfrm>
              <a:off x="5812971" y="5525252"/>
              <a:ext cx="2214776" cy="990600"/>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Report</a:t>
              </a:r>
            </a:p>
          </p:txBody>
        </p:sp>
        <p:sp>
          <p:nvSpPr>
            <p:cNvPr id="17" name="Rounded Rectangle 16"/>
            <p:cNvSpPr/>
            <p:nvPr/>
          </p:nvSpPr>
          <p:spPr bwMode="auto">
            <a:xfrm>
              <a:off x="5812971" y="3221590"/>
              <a:ext cx="2214776" cy="990600"/>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ko-KR" altLang="en-US" spc="-50" smtClean="0">
                  <a:solidFill>
                    <a:schemeClr val="bg1"/>
                  </a:solidFill>
                  <a:latin typeface="Segoe UI" pitchFamily="34" charset="0"/>
                  <a:ea typeface="Segoe UI" pitchFamily="34" charset="0"/>
                  <a:cs typeface="Segoe UI" pitchFamily="34" charset="0"/>
                </a:rPr>
                <a:t>인증</a:t>
              </a:r>
              <a:endParaRPr lang="en-US" altLang="ko-KR" spc="-50" dirty="0" smtClean="0">
                <a:solidFill>
                  <a:schemeClr val="bg1"/>
                </a:solidFill>
                <a:latin typeface="Segoe UI" pitchFamily="34" charset="0"/>
                <a:ea typeface="Segoe UI" pitchFamily="34" charset="0"/>
                <a:cs typeface="Segoe UI" pitchFamily="34" charset="0"/>
              </a:endParaRPr>
            </a:p>
          </p:txBody>
        </p:sp>
      </p:grpSp>
    </p:spTree>
    <p:extLst>
      <p:ext uri="{BB962C8B-B14F-4D97-AF65-F5344CB8AC3E}">
        <p14:creationId xmlns:p14="http://schemas.microsoft.com/office/powerpoint/2010/main" val="556346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bwMode="auto">
          <a:xfrm>
            <a:off x="10477500" y="1333500"/>
            <a:ext cx="3527905" cy="638175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ko-KR" alt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 name="Title 1"/>
          <p:cNvSpPr>
            <a:spLocks noGrp="1"/>
          </p:cNvSpPr>
          <p:nvPr>
            <p:ph type="title"/>
          </p:nvPr>
        </p:nvSpPr>
        <p:spPr/>
        <p:txBody>
          <a:bodyPr/>
          <a:lstStyle/>
          <a:p>
            <a:r>
              <a:rPr lang="en-US" altLang="ko-KR" dirty="0" smtClean="0"/>
              <a:t>Application Architecture - PaaS</a:t>
            </a:r>
            <a:endParaRPr lang="ko-KR" altLang="en-US" dirty="0"/>
          </a:p>
        </p:txBody>
      </p:sp>
      <p:sp>
        <p:nvSpPr>
          <p:cNvPr id="4" name="Rounded Rectangle 3"/>
          <p:cNvSpPr/>
          <p:nvPr/>
        </p:nvSpPr>
        <p:spPr bwMode="auto">
          <a:xfrm>
            <a:off x="747713" y="3476625"/>
            <a:ext cx="1866900" cy="2095500"/>
          </a:xfrm>
          <a:prstGeom prst="round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Client</a:t>
            </a:r>
          </a:p>
        </p:txBody>
      </p:sp>
      <p:sp>
        <p:nvSpPr>
          <p:cNvPr id="5" name="Rectangle 4"/>
          <p:cNvSpPr/>
          <p:nvPr/>
        </p:nvSpPr>
        <p:spPr bwMode="auto">
          <a:xfrm>
            <a:off x="4648200" y="1333500"/>
            <a:ext cx="4819650" cy="638175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45720" bIns="91440" numCol="1" spcCol="0" rtlCol="0" fromWordArt="0" anchor="t"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Windows Azure Cloud</a:t>
            </a:r>
            <a:endParaRPr lang="ko-KR" altLang="en-US" spc="-50" dirty="0" smtClean="0">
              <a:solidFill>
                <a:schemeClr val="bg1"/>
              </a:solidFill>
              <a:latin typeface="Segoe UI" pitchFamily="34" charset="0"/>
              <a:ea typeface="Segoe UI" pitchFamily="34" charset="0"/>
              <a:cs typeface="Segoe UI" pitchFamily="34" charset="0"/>
            </a:endParaRPr>
          </a:p>
        </p:txBody>
      </p:sp>
      <p:sp>
        <p:nvSpPr>
          <p:cNvPr id="6" name="Rounded Rectangle 5"/>
          <p:cNvSpPr/>
          <p:nvPr/>
        </p:nvSpPr>
        <p:spPr bwMode="auto">
          <a:xfrm>
            <a:off x="7176446" y="4405485"/>
            <a:ext cx="1828800" cy="990600"/>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Billing</a:t>
            </a:r>
          </a:p>
        </p:txBody>
      </p:sp>
      <p:sp>
        <p:nvSpPr>
          <p:cNvPr id="7" name="Rounded Rectangle 6"/>
          <p:cNvSpPr/>
          <p:nvPr/>
        </p:nvSpPr>
        <p:spPr bwMode="auto">
          <a:xfrm>
            <a:off x="7196442" y="2169319"/>
            <a:ext cx="1828800" cy="898646"/>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Web UI</a:t>
            </a:r>
          </a:p>
        </p:txBody>
      </p:sp>
      <p:sp>
        <p:nvSpPr>
          <p:cNvPr id="8" name="Can 7"/>
          <p:cNvSpPr/>
          <p:nvPr/>
        </p:nvSpPr>
        <p:spPr bwMode="auto">
          <a:xfrm>
            <a:off x="10977866" y="2086915"/>
            <a:ext cx="2171700" cy="2400300"/>
          </a:xfrm>
          <a:prstGeom prst="can">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DB</a:t>
            </a:r>
            <a:endParaRPr lang="ko-KR" altLang="en-US" spc="-50" dirty="0" err="1" smtClean="0">
              <a:solidFill>
                <a:schemeClr val="bg1"/>
              </a:solidFill>
              <a:latin typeface="Segoe UI" pitchFamily="34" charset="0"/>
              <a:ea typeface="Segoe UI" pitchFamily="34" charset="0"/>
              <a:cs typeface="Segoe UI" pitchFamily="34" charset="0"/>
            </a:endParaRPr>
          </a:p>
        </p:txBody>
      </p:sp>
      <p:cxnSp>
        <p:nvCxnSpPr>
          <p:cNvPr id="12" name="Straight Arrow Connector 11"/>
          <p:cNvCxnSpPr>
            <a:stCxn id="4" idx="3"/>
            <a:endCxn id="5" idx="1"/>
          </p:cNvCxnSpPr>
          <p:nvPr/>
        </p:nvCxnSpPr>
        <p:spPr>
          <a:xfrm>
            <a:off x="2614613" y="4524375"/>
            <a:ext cx="2033587"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8" idx="2"/>
            <a:endCxn id="5" idx="3"/>
          </p:cNvCxnSpPr>
          <p:nvPr/>
        </p:nvCxnSpPr>
        <p:spPr>
          <a:xfrm flipH="1">
            <a:off x="9467850" y="3287065"/>
            <a:ext cx="1510016" cy="123731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bwMode="black">
          <a:xfrm>
            <a:off x="7533341" y="6807060"/>
            <a:ext cx="790926" cy="610622"/>
            <a:chOff x="5184775" y="225425"/>
            <a:chExt cx="1500188" cy="1220788"/>
          </a:xfrm>
          <a:solidFill>
            <a:srgbClr val="FFFFFF"/>
          </a:solidFill>
        </p:grpSpPr>
        <p:sp>
          <p:nvSpPr>
            <p:cNvPr id="15" name="Freeform 86"/>
            <p:cNvSpPr>
              <a:spLocks noEditPoints="1"/>
            </p:cNvSpPr>
            <p:nvPr/>
          </p:nvSpPr>
          <p:spPr bwMode="black">
            <a:xfrm>
              <a:off x="5184775" y="344488"/>
              <a:ext cx="1095375" cy="1101725"/>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16" name="Oval 87"/>
            <p:cNvSpPr>
              <a:spLocks noChangeArrowheads="1"/>
            </p:cNvSpPr>
            <p:nvPr/>
          </p:nvSpPr>
          <p:spPr bwMode="black">
            <a:xfrm>
              <a:off x="5630863" y="812800"/>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17" name="Freeform 88"/>
            <p:cNvSpPr>
              <a:spLocks noEditPoints="1"/>
            </p:cNvSpPr>
            <p:nvPr/>
          </p:nvSpPr>
          <p:spPr bwMode="black">
            <a:xfrm>
              <a:off x="6129338" y="225425"/>
              <a:ext cx="555625" cy="598488"/>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sp>
        <p:nvSpPr>
          <p:cNvPr id="22" name="Rounded Rectangle 21"/>
          <p:cNvSpPr/>
          <p:nvPr/>
        </p:nvSpPr>
        <p:spPr bwMode="auto">
          <a:xfrm>
            <a:off x="7196442" y="5564267"/>
            <a:ext cx="1828800" cy="990600"/>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Report</a:t>
            </a:r>
          </a:p>
        </p:txBody>
      </p:sp>
      <p:sp>
        <p:nvSpPr>
          <p:cNvPr id="23" name="Rounded Rectangle 22"/>
          <p:cNvSpPr/>
          <p:nvPr/>
        </p:nvSpPr>
        <p:spPr bwMode="auto">
          <a:xfrm>
            <a:off x="7196442" y="3260605"/>
            <a:ext cx="1828800" cy="990600"/>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ko-KR" altLang="en-US" spc="-50" smtClean="0">
                <a:solidFill>
                  <a:schemeClr val="bg1"/>
                </a:solidFill>
                <a:latin typeface="Segoe UI" pitchFamily="34" charset="0"/>
                <a:ea typeface="Segoe UI" pitchFamily="34" charset="0"/>
                <a:cs typeface="Segoe UI" pitchFamily="34" charset="0"/>
              </a:rPr>
              <a:t>인증</a:t>
            </a:r>
            <a:endParaRPr lang="en-US" altLang="ko-KR" spc="-50" dirty="0" smtClean="0">
              <a:solidFill>
                <a:schemeClr val="bg1"/>
              </a:solidFill>
              <a:latin typeface="Segoe UI" pitchFamily="34" charset="0"/>
              <a:ea typeface="Segoe UI" pitchFamily="34" charset="0"/>
              <a:cs typeface="Segoe UI" pitchFamily="34" charset="0"/>
            </a:endParaRPr>
          </a:p>
        </p:txBody>
      </p:sp>
      <p:grpSp>
        <p:nvGrpSpPr>
          <p:cNvPr id="9" name="Group 8"/>
          <p:cNvGrpSpPr/>
          <p:nvPr/>
        </p:nvGrpSpPr>
        <p:grpSpPr>
          <a:xfrm>
            <a:off x="4933951" y="3181350"/>
            <a:ext cx="2262491" cy="1640180"/>
            <a:chOff x="4933951" y="3181350"/>
            <a:chExt cx="2262491" cy="1640180"/>
          </a:xfrm>
        </p:grpSpPr>
        <p:sp>
          <p:nvSpPr>
            <p:cNvPr id="30" name="Rounded Rectangle 29"/>
            <p:cNvSpPr/>
            <p:nvPr/>
          </p:nvSpPr>
          <p:spPr bwMode="auto">
            <a:xfrm>
              <a:off x="4933951" y="3181350"/>
              <a:ext cx="1485900" cy="495300"/>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Instance</a:t>
              </a:r>
            </a:p>
          </p:txBody>
        </p:sp>
        <p:cxnSp>
          <p:nvCxnSpPr>
            <p:cNvPr id="32" name="Straight Arrow Connector 31"/>
            <p:cNvCxnSpPr>
              <a:stCxn id="23" idx="1"/>
              <a:endCxn id="30" idx="3"/>
            </p:cNvCxnSpPr>
            <p:nvPr/>
          </p:nvCxnSpPr>
          <p:spPr>
            <a:xfrm flipH="1" flipV="1">
              <a:off x="6419851" y="3429000"/>
              <a:ext cx="776591" cy="32690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4" name="Rounded Rectangle 33"/>
            <p:cNvSpPr/>
            <p:nvPr/>
          </p:nvSpPr>
          <p:spPr bwMode="auto">
            <a:xfrm>
              <a:off x="4933952" y="3753790"/>
              <a:ext cx="1510016" cy="495300"/>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Instance</a:t>
              </a:r>
            </a:p>
          </p:txBody>
        </p:sp>
        <p:sp>
          <p:nvSpPr>
            <p:cNvPr id="35" name="Rounded Rectangle 34"/>
            <p:cNvSpPr/>
            <p:nvPr/>
          </p:nvSpPr>
          <p:spPr bwMode="auto">
            <a:xfrm>
              <a:off x="4933952" y="4326230"/>
              <a:ext cx="1510016" cy="495300"/>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Instance</a:t>
              </a:r>
            </a:p>
          </p:txBody>
        </p:sp>
        <p:cxnSp>
          <p:nvCxnSpPr>
            <p:cNvPr id="36" name="Straight Arrow Connector 35"/>
            <p:cNvCxnSpPr>
              <a:stCxn id="23" idx="1"/>
              <a:endCxn id="34" idx="3"/>
            </p:cNvCxnSpPr>
            <p:nvPr/>
          </p:nvCxnSpPr>
          <p:spPr>
            <a:xfrm flipH="1">
              <a:off x="6443968" y="3755905"/>
              <a:ext cx="752474" cy="24553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9" name="Straight Arrow Connector 38"/>
            <p:cNvCxnSpPr>
              <a:stCxn id="23" idx="1"/>
              <a:endCxn id="35" idx="3"/>
            </p:cNvCxnSpPr>
            <p:nvPr/>
          </p:nvCxnSpPr>
          <p:spPr>
            <a:xfrm flipH="1">
              <a:off x="6443968" y="3755905"/>
              <a:ext cx="752474" cy="81797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sp>
        <p:nvSpPr>
          <p:cNvPr id="47" name="Cube 46"/>
          <p:cNvSpPr/>
          <p:nvPr/>
        </p:nvSpPr>
        <p:spPr bwMode="auto">
          <a:xfrm>
            <a:off x="11220450" y="5396085"/>
            <a:ext cx="1929116" cy="1704772"/>
          </a:xfrm>
          <a:prstGeom prst="cube">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Storage</a:t>
            </a:r>
            <a:endParaRPr lang="ko-KR" alt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48" name="Straight Arrow Connector 47"/>
          <p:cNvCxnSpPr>
            <a:stCxn id="47" idx="2"/>
            <a:endCxn id="5" idx="3"/>
          </p:cNvCxnSpPr>
          <p:nvPr/>
        </p:nvCxnSpPr>
        <p:spPr>
          <a:xfrm flipH="1" flipV="1">
            <a:off x="9467850" y="4524375"/>
            <a:ext cx="1752600" cy="1937193"/>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4909835" y="4900785"/>
            <a:ext cx="2266611" cy="1254480"/>
            <a:chOff x="4909835" y="4900785"/>
            <a:chExt cx="2266611" cy="1254480"/>
          </a:xfrm>
        </p:grpSpPr>
        <p:cxnSp>
          <p:nvCxnSpPr>
            <p:cNvPr id="57" name="Straight Arrow Connector 56"/>
            <p:cNvCxnSpPr>
              <a:stCxn id="6" idx="1"/>
              <a:endCxn id="51" idx="3"/>
            </p:cNvCxnSpPr>
            <p:nvPr/>
          </p:nvCxnSpPr>
          <p:spPr>
            <a:xfrm flipH="1">
              <a:off x="6419851" y="4900785"/>
              <a:ext cx="756595" cy="4343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1" name="Rounded Rectangle 50"/>
            <p:cNvSpPr/>
            <p:nvPr/>
          </p:nvSpPr>
          <p:spPr bwMode="auto">
            <a:xfrm>
              <a:off x="4909835" y="5087525"/>
              <a:ext cx="1510016" cy="495300"/>
            </a:xfrm>
            <a:prstGeom prst="round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Instance</a:t>
              </a:r>
            </a:p>
          </p:txBody>
        </p:sp>
        <p:sp>
          <p:nvSpPr>
            <p:cNvPr id="52" name="Rounded Rectangle 51"/>
            <p:cNvSpPr/>
            <p:nvPr/>
          </p:nvSpPr>
          <p:spPr bwMode="auto">
            <a:xfrm>
              <a:off x="4910203" y="5659965"/>
              <a:ext cx="1533765" cy="495300"/>
            </a:xfrm>
            <a:prstGeom prst="round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Instance</a:t>
              </a:r>
            </a:p>
          </p:txBody>
        </p:sp>
        <p:cxnSp>
          <p:nvCxnSpPr>
            <p:cNvPr id="61" name="Straight Arrow Connector 60"/>
            <p:cNvCxnSpPr>
              <a:stCxn id="6" idx="1"/>
              <a:endCxn id="52" idx="3"/>
            </p:cNvCxnSpPr>
            <p:nvPr/>
          </p:nvCxnSpPr>
          <p:spPr>
            <a:xfrm flipH="1">
              <a:off x="6443968" y="4900785"/>
              <a:ext cx="732478" cy="100683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grpSp>
        <p:nvGrpSpPr>
          <p:cNvPr id="11" name="Group 10"/>
          <p:cNvGrpSpPr/>
          <p:nvPr/>
        </p:nvGrpSpPr>
        <p:grpSpPr>
          <a:xfrm>
            <a:off x="4933952" y="6059567"/>
            <a:ext cx="2262490" cy="954615"/>
            <a:chOff x="4933952" y="6059567"/>
            <a:chExt cx="2262490" cy="954615"/>
          </a:xfrm>
        </p:grpSpPr>
        <p:sp>
          <p:nvSpPr>
            <p:cNvPr id="53" name="Rounded Rectangle 52"/>
            <p:cNvSpPr/>
            <p:nvPr/>
          </p:nvSpPr>
          <p:spPr bwMode="auto">
            <a:xfrm>
              <a:off x="4933952" y="6518882"/>
              <a:ext cx="1510016" cy="495300"/>
            </a:xfrm>
            <a:prstGeom prst="roundRect">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altLang="ko-KR" spc="-50" dirty="0" smtClean="0">
                  <a:solidFill>
                    <a:schemeClr val="bg1"/>
                  </a:solidFill>
                  <a:latin typeface="Segoe UI" pitchFamily="34" charset="0"/>
                  <a:ea typeface="Segoe UI" pitchFamily="34" charset="0"/>
                  <a:cs typeface="Segoe UI" pitchFamily="34" charset="0"/>
                </a:rPr>
                <a:t>Instance</a:t>
              </a:r>
            </a:p>
          </p:txBody>
        </p:sp>
        <p:cxnSp>
          <p:nvCxnSpPr>
            <p:cNvPr id="64" name="Straight Arrow Connector 63"/>
            <p:cNvCxnSpPr>
              <a:stCxn id="22" idx="1"/>
              <a:endCxn id="53" idx="3"/>
            </p:cNvCxnSpPr>
            <p:nvPr/>
          </p:nvCxnSpPr>
          <p:spPr>
            <a:xfrm flipH="1">
              <a:off x="6443968" y="6059567"/>
              <a:ext cx="752474" cy="7069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2535576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3811" y="1072"/>
          <a:ext cx="190451" cy="190451"/>
        </p:xfrm>
        <a:graphic>
          <a:graphicData uri="http://schemas.openxmlformats.org/presentationml/2006/ole">
            <mc:AlternateContent xmlns:mc="http://schemas.openxmlformats.org/markup-compatibility/2006">
              <mc:Choice xmlns:v="urn:schemas-microsoft-com:vml" Requires="v">
                <p:oleObj spid="_x0000_s2066" name="think-cell Slide" r:id="rId17" imgW="270" imgH="270" progId="TCLayout.ActiveDocument.1">
                  <p:embed/>
                </p:oleObj>
              </mc:Choice>
              <mc:Fallback>
                <p:oleObj name="think-cell Slide" r:id="rId17" imgW="270" imgH="270" progId="TCLayout.ActiveDocument.1">
                  <p:embed/>
                  <p:pic>
                    <p:nvPicPr>
                      <p:cNvPr id="0" name=""/>
                      <p:cNvPicPr/>
                      <p:nvPr/>
                    </p:nvPicPr>
                    <p:blipFill>
                      <a:blip r:embed="rId18"/>
                      <a:stretch>
                        <a:fillRect/>
                      </a:stretch>
                    </p:blipFill>
                    <p:spPr>
                      <a:xfrm>
                        <a:off x="3811" y="1072"/>
                        <a:ext cx="190451" cy="190451"/>
                      </a:xfrm>
                      <a:prstGeom prst="rect">
                        <a:avLst/>
                      </a:prstGeom>
                    </p:spPr>
                  </p:pic>
                </p:oleObj>
              </mc:Fallback>
            </mc:AlternateContent>
          </a:graphicData>
        </a:graphic>
      </p:graphicFrame>
      <p:sp>
        <p:nvSpPr>
          <p:cNvPr id="2" name="Title 1"/>
          <p:cNvSpPr>
            <a:spLocks noGrp="1"/>
          </p:cNvSpPr>
          <p:nvPr>
            <p:ph type="title"/>
            <p:custDataLst>
              <p:tags r:id="rId3"/>
            </p:custDataLst>
          </p:nvPr>
        </p:nvSpPr>
        <p:spPr>
          <a:xfrm>
            <a:off x="626582" y="275322"/>
            <a:ext cx="13375332" cy="914096"/>
          </a:xfrm>
        </p:spPr>
        <p:txBody>
          <a:bodyPr/>
          <a:lstStyle/>
          <a:p>
            <a:r>
              <a:rPr lang="ko-KR" altLang="en-US" dirty="0" err="1" smtClean="0">
                <a:cs typeface="Segoe UI"/>
              </a:rPr>
              <a:t>고가용성</a:t>
            </a:r>
            <a:r>
              <a:rPr lang="ko-KR" altLang="en-US" dirty="0" smtClean="0">
                <a:cs typeface="Segoe UI"/>
              </a:rPr>
              <a:t> </a:t>
            </a:r>
            <a:r>
              <a:rPr lang="en-US" altLang="ko-KR" dirty="0" smtClean="0">
                <a:cs typeface="Segoe UI"/>
              </a:rPr>
              <a:t>PaaS App </a:t>
            </a:r>
            <a:r>
              <a:rPr lang="ko-KR" altLang="en-US" dirty="0" smtClean="0">
                <a:cs typeface="Segoe UI"/>
              </a:rPr>
              <a:t>구조 </a:t>
            </a:r>
            <a:endParaRPr lang="en-US" sz="3119" dirty="0">
              <a:solidFill>
                <a:schemeClr val="accent4">
                  <a:alpha val="99000"/>
                </a:schemeClr>
              </a:solidFill>
              <a:cs typeface="Segoe UI"/>
            </a:endParaRPr>
          </a:p>
        </p:txBody>
      </p:sp>
      <p:sp>
        <p:nvSpPr>
          <p:cNvPr id="6" name="Rectangle 5"/>
          <p:cNvSpPr/>
          <p:nvPr>
            <p:custDataLst>
              <p:tags r:id="rId4"/>
            </p:custDataLst>
          </p:nvPr>
        </p:nvSpPr>
        <p:spPr bwMode="auto">
          <a:xfrm>
            <a:off x="1939929" y="1891373"/>
            <a:ext cx="10750543" cy="80190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94" tIns="54847" rIns="109694" bIns="54847" numCol="1" rtlCol="0" anchor="ctr" anchorCtr="0" compatLnSpc="1">
            <a:prstTxWarp prst="textNoShape">
              <a:avLst/>
            </a:prstTxWarp>
          </a:bodyPr>
          <a:lstStyle/>
          <a:p>
            <a:pPr algn="ctr" defTabSz="1096612" fontAlgn="base">
              <a:spcBef>
                <a:spcPct val="0"/>
              </a:spcBef>
              <a:spcAft>
                <a:spcPct val="0"/>
              </a:spcAft>
            </a:pPr>
            <a:r>
              <a:rPr lang="ko-KR" altLang="en-US" sz="2879" dirty="0">
                <a:ln>
                  <a:solidFill>
                    <a:schemeClr val="bg1">
                      <a:alpha val="0"/>
                    </a:schemeClr>
                  </a:solidFill>
                </a:ln>
                <a:gradFill>
                  <a:gsLst>
                    <a:gs pos="0">
                      <a:srgbClr val="FFFFFF"/>
                    </a:gs>
                    <a:gs pos="100000">
                      <a:srgbClr val="FFFFFF"/>
                    </a:gs>
                  </a:gsLst>
                  <a:lin ang="5400000" scaled="0"/>
                </a:gradFill>
              </a:rPr>
              <a:t>네트워크 로드분산</a:t>
            </a:r>
            <a:endParaRPr lang="en-US" sz="2879" dirty="0">
              <a:ln>
                <a:solidFill>
                  <a:schemeClr val="bg1">
                    <a:alpha val="0"/>
                  </a:schemeClr>
                </a:solidFill>
              </a:ln>
              <a:gradFill>
                <a:gsLst>
                  <a:gs pos="0">
                    <a:srgbClr val="FFFFFF"/>
                  </a:gs>
                  <a:gs pos="100000">
                    <a:srgbClr val="FFFFFF"/>
                  </a:gs>
                </a:gsLst>
                <a:lin ang="5400000" scaled="0"/>
              </a:gradFill>
            </a:endParaRPr>
          </a:p>
        </p:txBody>
      </p:sp>
      <p:sp>
        <p:nvSpPr>
          <p:cNvPr id="7" name="Rectangle 6"/>
          <p:cNvSpPr/>
          <p:nvPr>
            <p:custDataLst>
              <p:tags r:id="rId5"/>
            </p:custDataLst>
          </p:nvPr>
        </p:nvSpPr>
        <p:spPr bwMode="auto">
          <a:xfrm>
            <a:off x="1939929" y="3517505"/>
            <a:ext cx="10750543" cy="82923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94" tIns="54847" rIns="109694" bIns="54847" numCol="1" rtlCol="0" anchor="ctr" anchorCtr="0" compatLnSpc="1">
            <a:prstTxWarp prst="textNoShape">
              <a:avLst/>
            </a:prstTxWarp>
          </a:bodyPr>
          <a:lstStyle/>
          <a:p>
            <a:pPr algn="ctr" defTabSz="1096612" fontAlgn="base">
              <a:spcBef>
                <a:spcPct val="0"/>
              </a:spcBef>
              <a:spcAft>
                <a:spcPct val="0"/>
              </a:spcAft>
            </a:pPr>
            <a:r>
              <a:rPr lang="en-US" sz="2879" dirty="0">
                <a:ln>
                  <a:solidFill>
                    <a:schemeClr val="bg1">
                      <a:alpha val="0"/>
                    </a:schemeClr>
                  </a:solidFill>
                </a:ln>
                <a:gradFill>
                  <a:gsLst>
                    <a:gs pos="0">
                      <a:srgbClr val="FFFFFF"/>
                    </a:gs>
                    <a:gs pos="100000">
                      <a:srgbClr val="FFFFFF"/>
                    </a:gs>
                  </a:gsLst>
                  <a:lin ang="5400000" scaled="0"/>
                </a:gradFill>
              </a:rPr>
              <a:t>Stateless Web </a:t>
            </a:r>
            <a:r>
              <a:rPr lang="ko-KR" altLang="en-US" sz="2879" dirty="0">
                <a:ln>
                  <a:solidFill>
                    <a:schemeClr val="bg1">
                      <a:alpha val="0"/>
                    </a:schemeClr>
                  </a:solidFill>
                </a:ln>
                <a:gradFill>
                  <a:gsLst>
                    <a:gs pos="0">
                      <a:srgbClr val="FFFFFF"/>
                    </a:gs>
                    <a:gs pos="100000">
                      <a:srgbClr val="FFFFFF"/>
                    </a:gs>
                  </a:gsLst>
                  <a:lin ang="5400000" scaled="0"/>
                </a:gradFill>
              </a:rPr>
              <a:t>또는</a:t>
            </a:r>
            <a:r>
              <a:rPr lang="en-US" sz="2879" dirty="0">
                <a:ln>
                  <a:solidFill>
                    <a:schemeClr val="bg1">
                      <a:alpha val="0"/>
                    </a:schemeClr>
                  </a:solidFill>
                </a:ln>
                <a:gradFill>
                  <a:gsLst>
                    <a:gs pos="0">
                      <a:srgbClr val="FFFFFF"/>
                    </a:gs>
                    <a:gs pos="100000">
                      <a:srgbClr val="FFFFFF"/>
                    </a:gs>
                  </a:gsLst>
                  <a:lin ang="5400000" scaled="0"/>
                </a:gradFill>
              </a:rPr>
              <a:t> </a:t>
            </a:r>
            <a:r>
              <a:rPr lang="ko-KR" altLang="en-US" sz="2879" dirty="0">
                <a:ln>
                  <a:solidFill>
                    <a:schemeClr val="bg1">
                      <a:alpha val="0"/>
                    </a:schemeClr>
                  </a:solidFill>
                </a:ln>
                <a:gradFill>
                  <a:gsLst>
                    <a:gs pos="0">
                      <a:srgbClr val="FFFFFF"/>
                    </a:gs>
                    <a:gs pos="100000">
                      <a:srgbClr val="FFFFFF"/>
                    </a:gs>
                  </a:gsLst>
                  <a:lin ang="5400000" scaled="0"/>
                </a:gradFill>
              </a:rPr>
              <a:t>서버 응용 프로그램</a:t>
            </a:r>
            <a:endParaRPr lang="en-US" sz="2879" dirty="0">
              <a:ln>
                <a:solidFill>
                  <a:schemeClr val="bg1">
                    <a:alpha val="0"/>
                  </a:schemeClr>
                </a:solidFill>
              </a:ln>
              <a:gradFill>
                <a:gsLst>
                  <a:gs pos="0">
                    <a:srgbClr val="FFFFFF"/>
                  </a:gs>
                  <a:gs pos="100000">
                    <a:srgbClr val="FFFFFF"/>
                  </a:gs>
                </a:gsLst>
                <a:lin ang="5400000" scaled="0"/>
              </a:gradFill>
            </a:endParaRPr>
          </a:p>
        </p:txBody>
      </p:sp>
      <p:sp>
        <p:nvSpPr>
          <p:cNvPr id="9" name="Rectangle 8"/>
          <p:cNvSpPr/>
          <p:nvPr>
            <p:custDataLst>
              <p:tags r:id="rId6"/>
            </p:custDataLst>
          </p:nvPr>
        </p:nvSpPr>
        <p:spPr bwMode="auto">
          <a:xfrm>
            <a:off x="1939929" y="5850840"/>
            <a:ext cx="10750543" cy="164549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94" tIns="54847" rIns="109694" bIns="54847" numCol="1" rtlCol="0" anchor="ctr" anchorCtr="0" compatLnSpc="1">
            <a:prstTxWarp prst="textNoShape">
              <a:avLst/>
            </a:prstTxWarp>
          </a:bodyPr>
          <a:lstStyle/>
          <a:p>
            <a:pPr algn="ctr" defTabSz="1096612" fontAlgn="base">
              <a:spcBef>
                <a:spcPct val="0"/>
              </a:spcBef>
              <a:spcAft>
                <a:spcPct val="0"/>
              </a:spcAft>
            </a:pPr>
            <a:endParaRPr lang="en-US" sz="2879" dirty="0">
              <a:ln>
                <a:solidFill>
                  <a:schemeClr val="bg1">
                    <a:alpha val="0"/>
                  </a:schemeClr>
                </a:solidFill>
              </a:ln>
              <a:gradFill>
                <a:gsLst>
                  <a:gs pos="0">
                    <a:srgbClr val="FFFFFF"/>
                  </a:gs>
                  <a:gs pos="100000">
                    <a:srgbClr val="FFFFFF"/>
                  </a:gs>
                </a:gsLst>
                <a:lin ang="5400000" scaled="0"/>
              </a:gradFill>
            </a:endParaRPr>
          </a:p>
        </p:txBody>
      </p:sp>
      <p:sp>
        <p:nvSpPr>
          <p:cNvPr id="10" name="Up-Down Arrow 9"/>
          <p:cNvSpPr/>
          <p:nvPr>
            <p:custDataLst>
              <p:tags r:id="rId7"/>
            </p:custDataLst>
          </p:nvPr>
        </p:nvSpPr>
        <p:spPr bwMode="auto">
          <a:xfrm>
            <a:off x="7154097" y="4525399"/>
            <a:ext cx="438798" cy="1269109"/>
          </a:xfrm>
          <a:prstGeom prst="up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94" tIns="54847" rIns="109694" bIns="54847" numCol="1" rtlCol="0" anchor="ctr" anchorCtr="0" compatLnSpc="1">
            <a:prstTxWarp prst="textNoShape">
              <a:avLst/>
            </a:prstTxWarp>
          </a:bodyPr>
          <a:lstStyle/>
          <a:p>
            <a:pPr algn="ctr" defTabSz="1096612" fontAlgn="base">
              <a:spcBef>
                <a:spcPct val="0"/>
              </a:spcBef>
              <a:spcAft>
                <a:spcPct val="0"/>
              </a:spcAft>
            </a:pPr>
            <a:endParaRPr lang="en-US" sz="2879" dirty="0">
              <a:ln>
                <a:solidFill>
                  <a:schemeClr val="bg1">
                    <a:alpha val="0"/>
                  </a:schemeClr>
                </a:solidFill>
              </a:ln>
              <a:gradFill>
                <a:gsLst>
                  <a:gs pos="0">
                    <a:srgbClr val="FFFFFF"/>
                  </a:gs>
                  <a:gs pos="100000">
                    <a:srgbClr val="FFFFFF"/>
                  </a:gs>
                </a:gsLst>
                <a:lin ang="5400000" scaled="0"/>
              </a:gradFill>
            </a:endParaRPr>
          </a:p>
        </p:txBody>
      </p:sp>
      <p:sp>
        <p:nvSpPr>
          <p:cNvPr id="12" name="Right Arrow 11"/>
          <p:cNvSpPr/>
          <p:nvPr>
            <p:custDataLst>
              <p:tags r:id="rId8"/>
            </p:custDataLst>
          </p:nvPr>
        </p:nvSpPr>
        <p:spPr bwMode="auto">
          <a:xfrm rot="5400000">
            <a:off x="6986103" y="2831143"/>
            <a:ext cx="658196" cy="548497"/>
          </a:xfrm>
          <a:prstGeom prst="right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94" tIns="54847" rIns="109694" bIns="54847" numCol="1" rtlCol="0" anchor="ctr" anchorCtr="0" compatLnSpc="1">
            <a:prstTxWarp prst="textNoShape">
              <a:avLst/>
            </a:prstTxWarp>
          </a:bodyPr>
          <a:lstStyle/>
          <a:p>
            <a:pPr algn="ctr" defTabSz="1096612" fontAlgn="base">
              <a:spcBef>
                <a:spcPct val="0"/>
              </a:spcBef>
              <a:spcAft>
                <a:spcPct val="0"/>
              </a:spcAft>
            </a:pPr>
            <a:endParaRPr lang="en-US" sz="2879" dirty="0">
              <a:ln>
                <a:solidFill>
                  <a:schemeClr val="bg1">
                    <a:alpha val="0"/>
                  </a:schemeClr>
                </a:solidFill>
              </a:ln>
              <a:gradFill>
                <a:gsLst>
                  <a:gs pos="0">
                    <a:srgbClr val="FFFFFF"/>
                  </a:gs>
                  <a:gs pos="100000">
                    <a:srgbClr val="FFFFFF"/>
                  </a:gs>
                </a:gsLst>
                <a:lin ang="5400000" scaled="0"/>
              </a:gradFill>
            </a:endParaRPr>
          </a:p>
        </p:txBody>
      </p:sp>
      <p:sp>
        <p:nvSpPr>
          <p:cNvPr id="16" name="Rectangle 15"/>
          <p:cNvSpPr/>
          <p:nvPr>
            <p:custDataLst>
              <p:tags r:id="rId9"/>
            </p:custDataLst>
          </p:nvPr>
        </p:nvSpPr>
        <p:spPr bwMode="auto">
          <a:xfrm>
            <a:off x="2104478" y="6015389"/>
            <a:ext cx="1974589" cy="131639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54847" rIns="0" bIns="54847" numCol="1" rtlCol="0" anchor="ctr" anchorCtr="0" compatLnSpc="1">
            <a:prstTxWarp prst="textNoShape">
              <a:avLst/>
            </a:prstTxWarp>
          </a:bodyPr>
          <a:lstStyle/>
          <a:p>
            <a:pPr algn="ctr" defTabSz="1096612" fontAlgn="base">
              <a:spcBef>
                <a:spcPct val="0"/>
              </a:spcBef>
              <a:spcAft>
                <a:spcPct val="0"/>
              </a:spcAft>
            </a:pPr>
            <a:r>
              <a:rPr lang="ko-KR" altLang="en-US" sz="2879" dirty="0">
                <a:ln>
                  <a:solidFill>
                    <a:schemeClr val="bg1">
                      <a:alpha val="0"/>
                    </a:schemeClr>
                  </a:solidFill>
                </a:ln>
                <a:solidFill>
                  <a:schemeClr val="bg1">
                    <a:alpha val="99000"/>
                  </a:schemeClr>
                </a:solidFill>
              </a:rPr>
              <a:t>상태관리</a:t>
            </a:r>
            <a:endParaRPr lang="en-US" sz="2879" dirty="0">
              <a:ln>
                <a:solidFill>
                  <a:schemeClr val="bg1">
                    <a:alpha val="0"/>
                  </a:schemeClr>
                </a:solidFill>
              </a:ln>
              <a:solidFill>
                <a:schemeClr val="bg1">
                  <a:alpha val="99000"/>
                </a:schemeClr>
              </a:solidFill>
            </a:endParaRPr>
          </a:p>
        </p:txBody>
      </p:sp>
      <p:sp>
        <p:nvSpPr>
          <p:cNvPr id="17" name="Rectangle 16"/>
          <p:cNvSpPr/>
          <p:nvPr>
            <p:custDataLst>
              <p:tags r:id="rId10"/>
            </p:custDataLst>
          </p:nvPr>
        </p:nvSpPr>
        <p:spPr bwMode="auto">
          <a:xfrm>
            <a:off x="4216192" y="6015389"/>
            <a:ext cx="1974589" cy="131639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54847" rIns="0" bIns="54847" numCol="1" rtlCol="0" anchor="ctr" anchorCtr="0" compatLnSpc="1">
            <a:prstTxWarp prst="textNoShape">
              <a:avLst/>
            </a:prstTxWarp>
          </a:bodyPr>
          <a:lstStyle/>
          <a:p>
            <a:pPr algn="ctr" defTabSz="1096612" fontAlgn="base">
              <a:spcBef>
                <a:spcPct val="0"/>
              </a:spcBef>
              <a:spcAft>
                <a:spcPct val="0"/>
              </a:spcAft>
            </a:pPr>
            <a:r>
              <a:rPr lang="en-US" sz="2879" dirty="0">
                <a:ln>
                  <a:solidFill>
                    <a:schemeClr val="bg1">
                      <a:alpha val="0"/>
                    </a:schemeClr>
                  </a:solidFill>
                </a:ln>
                <a:solidFill>
                  <a:schemeClr val="bg1">
                    <a:alpha val="99000"/>
                  </a:schemeClr>
                </a:solidFill>
              </a:rPr>
              <a:t>Queues</a:t>
            </a:r>
            <a:endParaRPr lang="en-NZ" sz="2879" dirty="0">
              <a:ln>
                <a:solidFill>
                  <a:schemeClr val="bg1">
                    <a:alpha val="0"/>
                  </a:schemeClr>
                </a:solidFill>
              </a:ln>
              <a:solidFill>
                <a:schemeClr val="bg1">
                  <a:alpha val="99000"/>
                </a:schemeClr>
              </a:solidFill>
            </a:endParaRPr>
          </a:p>
        </p:txBody>
      </p:sp>
      <p:sp>
        <p:nvSpPr>
          <p:cNvPr id="18" name="Rectangle 17"/>
          <p:cNvSpPr/>
          <p:nvPr>
            <p:custDataLst>
              <p:tags r:id="rId11"/>
            </p:custDataLst>
          </p:nvPr>
        </p:nvSpPr>
        <p:spPr bwMode="auto">
          <a:xfrm>
            <a:off x="6327907" y="6015389"/>
            <a:ext cx="1974589" cy="131639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54847" rIns="0" bIns="54847" numCol="1" rtlCol="0" anchor="ctr" anchorCtr="0" compatLnSpc="1">
            <a:prstTxWarp prst="textNoShape">
              <a:avLst/>
            </a:prstTxWarp>
          </a:bodyPr>
          <a:lstStyle/>
          <a:p>
            <a:pPr algn="ctr" defTabSz="1096612" fontAlgn="base">
              <a:spcBef>
                <a:spcPct val="0"/>
              </a:spcBef>
              <a:spcAft>
                <a:spcPct val="0"/>
              </a:spcAft>
            </a:pPr>
            <a:r>
              <a:rPr lang="en-US" sz="2879" dirty="0">
                <a:ln>
                  <a:solidFill>
                    <a:schemeClr val="bg1">
                      <a:alpha val="0"/>
                    </a:schemeClr>
                  </a:solidFill>
                </a:ln>
                <a:solidFill>
                  <a:schemeClr val="bg1">
                    <a:alpha val="99000"/>
                  </a:schemeClr>
                </a:solidFill>
              </a:rPr>
              <a:t>Key/Value</a:t>
            </a:r>
            <a:br>
              <a:rPr lang="en-US" sz="2879" dirty="0">
                <a:ln>
                  <a:solidFill>
                    <a:schemeClr val="bg1">
                      <a:alpha val="0"/>
                    </a:schemeClr>
                  </a:solidFill>
                </a:ln>
                <a:solidFill>
                  <a:schemeClr val="bg1">
                    <a:alpha val="99000"/>
                  </a:schemeClr>
                </a:solidFill>
              </a:rPr>
            </a:br>
            <a:r>
              <a:rPr lang="en-US" sz="2879" dirty="0">
                <a:ln>
                  <a:solidFill>
                    <a:schemeClr val="bg1">
                      <a:alpha val="0"/>
                    </a:schemeClr>
                  </a:solidFill>
                </a:ln>
                <a:solidFill>
                  <a:schemeClr val="bg1">
                    <a:alpha val="99000"/>
                  </a:schemeClr>
                </a:solidFill>
              </a:rPr>
              <a:t>Datastores</a:t>
            </a:r>
            <a:endParaRPr lang="en-NZ" sz="2879" dirty="0">
              <a:ln>
                <a:solidFill>
                  <a:schemeClr val="bg1">
                    <a:alpha val="0"/>
                  </a:schemeClr>
                </a:solidFill>
              </a:ln>
              <a:solidFill>
                <a:schemeClr val="bg1">
                  <a:alpha val="99000"/>
                </a:schemeClr>
              </a:solidFill>
            </a:endParaRPr>
          </a:p>
        </p:txBody>
      </p:sp>
      <p:sp>
        <p:nvSpPr>
          <p:cNvPr id="19" name="Rectangle 18"/>
          <p:cNvSpPr/>
          <p:nvPr>
            <p:custDataLst>
              <p:tags r:id="rId12"/>
            </p:custDataLst>
          </p:nvPr>
        </p:nvSpPr>
        <p:spPr bwMode="auto">
          <a:xfrm>
            <a:off x="8439620" y="6015389"/>
            <a:ext cx="1974589" cy="131639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54847" rIns="0" bIns="54847" numCol="1" rtlCol="0" anchor="ctr" anchorCtr="0" compatLnSpc="1">
            <a:prstTxWarp prst="textNoShape">
              <a:avLst/>
            </a:prstTxWarp>
          </a:bodyPr>
          <a:lstStyle/>
          <a:p>
            <a:pPr algn="ctr" defTabSz="1096612" fontAlgn="base">
              <a:spcBef>
                <a:spcPct val="0"/>
              </a:spcBef>
              <a:spcAft>
                <a:spcPct val="0"/>
              </a:spcAft>
            </a:pPr>
            <a:r>
              <a:rPr lang="en-US" sz="2879" dirty="0">
                <a:ln>
                  <a:solidFill>
                    <a:schemeClr val="bg1">
                      <a:alpha val="0"/>
                    </a:schemeClr>
                  </a:solidFill>
                </a:ln>
                <a:solidFill>
                  <a:schemeClr val="bg1">
                    <a:alpha val="99000"/>
                  </a:schemeClr>
                </a:solidFill>
              </a:rPr>
              <a:t>RDBMS</a:t>
            </a:r>
            <a:endParaRPr lang="en-NZ" sz="2879" dirty="0">
              <a:ln>
                <a:solidFill>
                  <a:schemeClr val="bg1">
                    <a:alpha val="0"/>
                  </a:schemeClr>
                </a:solidFill>
              </a:ln>
              <a:solidFill>
                <a:schemeClr val="bg1">
                  <a:alpha val="99000"/>
                </a:schemeClr>
              </a:solidFill>
            </a:endParaRPr>
          </a:p>
        </p:txBody>
      </p:sp>
      <p:sp>
        <p:nvSpPr>
          <p:cNvPr id="20" name="Rectangle 19"/>
          <p:cNvSpPr/>
          <p:nvPr>
            <p:custDataLst>
              <p:tags r:id="rId13"/>
            </p:custDataLst>
          </p:nvPr>
        </p:nvSpPr>
        <p:spPr bwMode="auto">
          <a:xfrm>
            <a:off x="10551334" y="6015389"/>
            <a:ext cx="1974589" cy="1316393"/>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0" tIns="54847" rIns="0" bIns="54847" numCol="1" rtlCol="0" anchor="ctr" anchorCtr="0" compatLnSpc="1">
            <a:prstTxWarp prst="textNoShape">
              <a:avLst/>
            </a:prstTxWarp>
          </a:bodyPr>
          <a:lstStyle/>
          <a:p>
            <a:pPr algn="ctr" defTabSz="1096612" fontAlgn="base">
              <a:spcBef>
                <a:spcPct val="0"/>
              </a:spcBef>
              <a:spcAft>
                <a:spcPct val="0"/>
              </a:spcAft>
            </a:pPr>
            <a:r>
              <a:rPr lang="en-US" sz="2879" dirty="0">
                <a:ln>
                  <a:solidFill>
                    <a:schemeClr val="bg1">
                      <a:alpha val="0"/>
                    </a:schemeClr>
                  </a:solidFill>
                </a:ln>
                <a:solidFill>
                  <a:schemeClr val="bg1">
                    <a:alpha val="99000"/>
                  </a:schemeClr>
                </a:solidFill>
              </a:rPr>
              <a:t>Shared Filesystem</a:t>
            </a:r>
            <a:endParaRPr lang="en-NZ" sz="2879" dirty="0">
              <a:ln>
                <a:solidFill>
                  <a:schemeClr val="bg1">
                    <a:alpha val="0"/>
                  </a:schemeClr>
                </a:solidFill>
              </a:ln>
              <a:solidFill>
                <a:schemeClr val="bg1">
                  <a:alpha val="99000"/>
                </a:schemeClr>
              </a:solidFill>
            </a:endParaRPr>
          </a:p>
        </p:txBody>
      </p:sp>
      <p:sp>
        <p:nvSpPr>
          <p:cNvPr id="21" name="Rectangle 20"/>
          <p:cNvSpPr/>
          <p:nvPr>
            <p:custDataLst>
              <p:tags r:id="rId14"/>
            </p:custDataLst>
          </p:nvPr>
        </p:nvSpPr>
        <p:spPr bwMode="auto">
          <a:xfrm>
            <a:off x="1938977" y="4508622"/>
            <a:ext cx="4251804" cy="82923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94" tIns="54847" rIns="109694" bIns="54847" numCol="1" rtlCol="0" anchor="ctr" anchorCtr="0" compatLnSpc="1">
            <a:prstTxWarp prst="textNoShape">
              <a:avLst/>
            </a:prstTxWarp>
          </a:bodyPr>
          <a:lstStyle/>
          <a:p>
            <a:pPr algn="ctr" defTabSz="1096612" fontAlgn="base">
              <a:spcBef>
                <a:spcPct val="0"/>
              </a:spcBef>
              <a:spcAft>
                <a:spcPct val="0"/>
              </a:spcAft>
            </a:pPr>
            <a:r>
              <a:rPr lang="en-US" sz="2879" dirty="0">
                <a:ln>
                  <a:solidFill>
                    <a:schemeClr val="bg1">
                      <a:alpha val="0"/>
                    </a:schemeClr>
                  </a:solidFill>
                </a:ln>
                <a:gradFill>
                  <a:gsLst>
                    <a:gs pos="0">
                      <a:srgbClr val="FFFFFF"/>
                    </a:gs>
                    <a:gs pos="100000">
                      <a:srgbClr val="FFFFFF"/>
                    </a:gs>
                  </a:gsLst>
                  <a:lin ang="5400000" scaled="0"/>
                </a:gradFill>
              </a:rPr>
              <a:t>Stateless </a:t>
            </a:r>
            <a:r>
              <a:rPr lang="ko-KR" altLang="en-US" sz="2879" dirty="0">
                <a:ln>
                  <a:solidFill>
                    <a:schemeClr val="bg1">
                      <a:alpha val="0"/>
                    </a:schemeClr>
                  </a:solidFill>
                </a:ln>
                <a:gradFill>
                  <a:gsLst>
                    <a:gs pos="0">
                      <a:srgbClr val="FFFFFF"/>
                    </a:gs>
                    <a:gs pos="100000">
                      <a:srgbClr val="FFFFFF"/>
                    </a:gs>
                  </a:gsLst>
                  <a:lin ang="5400000" scaled="0"/>
                </a:gradFill>
              </a:rPr>
              <a:t>서버 응용 프로그램</a:t>
            </a:r>
            <a:endParaRPr lang="en-US" sz="2879" dirty="0">
              <a:ln>
                <a:solidFill>
                  <a:schemeClr val="bg1">
                    <a:alpha val="0"/>
                  </a:schemeClr>
                </a:solidFill>
              </a:ln>
              <a:gradFill>
                <a:gsLst>
                  <a:gs pos="0">
                    <a:srgbClr val="FFFFFF"/>
                  </a:gs>
                  <a:gs pos="100000">
                    <a:srgbClr val="FFFFFF"/>
                  </a:gs>
                </a:gsLst>
                <a:lin ang="5400000" scaled="0"/>
              </a:gradFill>
            </a:endParaRPr>
          </a:p>
        </p:txBody>
      </p:sp>
      <p:sp>
        <p:nvSpPr>
          <p:cNvPr id="22" name="Up-Down Arrow 21"/>
          <p:cNvSpPr/>
          <p:nvPr>
            <p:custDataLst>
              <p:tags r:id="rId15"/>
            </p:custDataLst>
          </p:nvPr>
        </p:nvSpPr>
        <p:spPr bwMode="auto">
          <a:xfrm>
            <a:off x="4486499" y="5337858"/>
            <a:ext cx="438798" cy="512981"/>
          </a:xfrm>
          <a:prstGeom prst="upDownArrow">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109694" tIns="54847" rIns="109694" bIns="54847" numCol="1" rtlCol="0" anchor="ctr" anchorCtr="0" compatLnSpc="1">
            <a:prstTxWarp prst="textNoShape">
              <a:avLst/>
            </a:prstTxWarp>
          </a:bodyPr>
          <a:lstStyle/>
          <a:p>
            <a:pPr algn="ctr" defTabSz="1096612" fontAlgn="base">
              <a:spcBef>
                <a:spcPct val="0"/>
              </a:spcBef>
              <a:spcAft>
                <a:spcPct val="0"/>
              </a:spcAft>
            </a:pPr>
            <a:endParaRPr lang="en-US" sz="2879" dirty="0">
              <a:ln>
                <a:solidFill>
                  <a:schemeClr val="bg1">
                    <a:alpha val="0"/>
                  </a:schemeClr>
                </a:solidFill>
              </a:ln>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100461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Object 66"/>
          <p:cNvGraphicFramePr>
            <a:graphicFrameLocks noChangeAspect="1"/>
          </p:cNvGraphicFramePr>
          <p:nvPr>
            <p:custDataLst>
              <p:tags r:id="rId2"/>
            </p:custDataLst>
            <p:extLst/>
          </p:nvPr>
        </p:nvGraphicFramePr>
        <p:xfrm>
          <a:off x="0" y="9"/>
          <a:ext cx="190550" cy="190501"/>
        </p:xfrm>
        <a:graphic>
          <a:graphicData uri="http://schemas.openxmlformats.org/presentationml/2006/ole">
            <mc:AlternateContent xmlns:mc="http://schemas.openxmlformats.org/markup-compatibility/2006">
              <mc:Choice xmlns:v="urn:schemas-microsoft-com:vml" Requires="v">
                <p:oleObj spid="_x0000_s1062" name="think-cell Slide" r:id="rId12" imgW="270" imgH="270" progId="TCLayout.ActiveDocument.1">
                  <p:embed/>
                </p:oleObj>
              </mc:Choice>
              <mc:Fallback>
                <p:oleObj name="think-cell Slide" r:id="rId12" imgW="270" imgH="270" progId="TCLayout.ActiveDocument.1">
                  <p:embed/>
                  <p:pic>
                    <p:nvPicPr>
                      <p:cNvPr id="0" name=""/>
                      <p:cNvPicPr/>
                      <p:nvPr/>
                    </p:nvPicPr>
                    <p:blipFill>
                      <a:blip r:embed="rId13"/>
                      <a:stretch>
                        <a:fillRect/>
                      </a:stretch>
                    </p:blipFill>
                    <p:spPr>
                      <a:xfrm>
                        <a:off x="0" y="9"/>
                        <a:ext cx="190550" cy="190501"/>
                      </a:xfrm>
                      <a:prstGeom prst="rect">
                        <a:avLst/>
                      </a:prstGeom>
                    </p:spPr>
                  </p:pic>
                </p:oleObj>
              </mc:Fallback>
            </mc:AlternateContent>
          </a:graphicData>
        </a:graphic>
      </p:graphicFrame>
      <p:grpSp>
        <p:nvGrpSpPr>
          <p:cNvPr id="144" name="Group 143"/>
          <p:cNvGrpSpPr/>
          <p:nvPr/>
        </p:nvGrpSpPr>
        <p:grpSpPr>
          <a:xfrm>
            <a:off x="2190762" y="3718654"/>
            <a:ext cx="1566227" cy="3195915"/>
            <a:chOff x="1901190" y="3130296"/>
            <a:chExt cx="1304849" cy="2286000"/>
          </a:xfrm>
        </p:grpSpPr>
        <p:sp>
          <p:nvSpPr>
            <p:cNvPr id="145" name="Rectangle 144"/>
            <p:cNvSpPr/>
            <p:nvPr>
              <p:custDataLst>
                <p:tags r:id="rId9"/>
              </p:custDataLst>
            </p:nvPr>
          </p:nvSpPr>
          <p:spPr bwMode="auto">
            <a:xfrm>
              <a:off x="1901190" y="3130296"/>
              <a:ext cx="1304849" cy="2286000"/>
            </a:xfrm>
            <a:prstGeom prst="rect">
              <a:avLst/>
            </a:prstGeom>
            <a:solidFill>
              <a:schemeClr val="accent5"/>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40" tIns="91440" rIns="91440" bIns="60947" numCol="1" rtlCol="0" anchor="t" anchorCtr="0" compatLnSpc="1">
              <a:prstTxWarp prst="textNoShape">
                <a:avLst/>
              </a:prstTxWarp>
              <a:noAutofit/>
            </a:bodyPr>
            <a:lstStyle/>
            <a:p>
              <a:pPr defTabSz="1462472" fontAlgn="base">
                <a:lnSpc>
                  <a:spcPct val="90000"/>
                </a:lnSpc>
                <a:spcBef>
                  <a:spcPts val="1008"/>
                </a:spcBef>
                <a:spcAft>
                  <a:spcPct val="0"/>
                </a:spcAft>
                <a:buClr>
                  <a:srgbClr val="C2C2C2">
                    <a:lumMod val="75000"/>
                  </a:srgbClr>
                </a:buClr>
                <a:buSzPct val="100000"/>
              </a:pPr>
              <a:r>
                <a:rPr lang="ko-KR" alt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개발 및 테스트</a:t>
              </a:r>
              <a:endParaRPr lang="en-US" sz="1900" dirty="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endParaRPr>
            </a:p>
          </p:txBody>
        </p:sp>
        <p:pic>
          <p:nvPicPr>
            <p:cNvPr id="146" name="Picture 14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134735" y="4008252"/>
              <a:ext cx="883478" cy="530087"/>
            </a:xfrm>
            <a:prstGeom prst="rect">
              <a:avLst/>
            </a:prstGeom>
          </p:spPr>
        </p:pic>
      </p:grpSp>
      <p:grpSp>
        <p:nvGrpSpPr>
          <p:cNvPr id="147" name="Group 146"/>
          <p:cNvGrpSpPr/>
          <p:nvPr/>
        </p:nvGrpSpPr>
        <p:grpSpPr>
          <a:xfrm>
            <a:off x="459381" y="3733828"/>
            <a:ext cx="1623896" cy="3195915"/>
            <a:chOff x="462343" y="3130296"/>
            <a:chExt cx="1352894" cy="2286000"/>
          </a:xfrm>
        </p:grpSpPr>
        <p:sp>
          <p:nvSpPr>
            <p:cNvPr id="148" name="Rectangle 147"/>
            <p:cNvSpPr/>
            <p:nvPr>
              <p:custDataLst>
                <p:tags r:id="rId8"/>
              </p:custDataLst>
            </p:nvPr>
          </p:nvSpPr>
          <p:spPr bwMode="auto">
            <a:xfrm>
              <a:off x="462343" y="3130296"/>
              <a:ext cx="1352894" cy="2286000"/>
            </a:xfrm>
            <a:prstGeom prst="rect">
              <a:avLst/>
            </a:prstGeom>
            <a:solidFill>
              <a:schemeClr val="accent5"/>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40" tIns="91440" rIns="91440" bIns="60947" numCol="1" rtlCol="0" anchor="t" anchorCtr="0" compatLnSpc="1">
              <a:prstTxWarp prst="textNoShape">
                <a:avLst/>
              </a:prstTxWarp>
              <a:noAutofit/>
            </a:bodyPr>
            <a:lstStyle/>
            <a:p>
              <a:pPr defTabSz="1462472" fontAlgn="base">
                <a:lnSpc>
                  <a:spcPct val="90000"/>
                </a:lnSpc>
                <a:spcBef>
                  <a:spcPts val="1008"/>
                </a:spcBef>
                <a:spcAft>
                  <a:spcPct val="0"/>
                </a:spcAft>
                <a:buClr>
                  <a:srgbClr val="C2C2C2">
                    <a:lumMod val="75000"/>
                  </a:srgbClr>
                </a:buClr>
                <a:buSzPct val="100000"/>
              </a:pPr>
              <a:r>
                <a:rPr lang="ko-KR" alt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기존 응용 프로그램의 이전</a:t>
              </a:r>
              <a:endParaRPr lang="en-US" sz="1900" dirty="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endParaRPr>
            </a:p>
            <a:p>
              <a:pPr defTabSz="1462472" fontAlgn="base">
                <a:lnSpc>
                  <a:spcPct val="90000"/>
                </a:lnSpc>
                <a:spcBef>
                  <a:spcPts val="1008"/>
                </a:spcBef>
                <a:spcAft>
                  <a:spcPct val="0"/>
                </a:spcAft>
                <a:buClr>
                  <a:srgbClr val="C2C2C2">
                    <a:lumMod val="75000"/>
                  </a:srgbClr>
                </a:buClr>
                <a:buSzPct val="100000"/>
              </a:pPr>
              <a:endParaRPr lang="en-US" sz="1900" dirty="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endParaRPr>
            </a:p>
          </p:txBody>
        </p:sp>
        <p:pic>
          <p:nvPicPr>
            <p:cNvPr id="149" name="Picture 14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1524" y="4067151"/>
              <a:ext cx="602577" cy="471188"/>
            </a:xfrm>
            <a:prstGeom prst="rect">
              <a:avLst/>
            </a:prstGeom>
          </p:spPr>
        </p:pic>
      </p:grpSp>
      <p:sp>
        <p:nvSpPr>
          <p:cNvPr id="150" name="Rectangle 149"/>
          <p:cNvSpPr/>
          <p:nvPr>
            <p:custDataLst>
              <p:tags r:id="rId3"/>
            </p:custDataLst>
          </p:nvPr>
        </p:nvSpPr>
        <p:spPr bwMode="auto">
          <a:xfrm>
            <a:off x="459381" y="6914569"/>
            <a:ext cx="13651397" cy="404517"/>
          </a:xfrm>
          <a:prstGeom prst="rect">
            <a:avLst/>
          </a:prstGeom>
          <a:solidFill>
            <a:schemeClr val="accent5"/>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0" tIns="87790" rIns="0" bIns="65842" numCol="1" rtlCol="0" anchor="ctr" anchorCtr="0" compatLnSpc="1">
            <a:prstTxWarp prst="textNoShape">
              <a:avLst/>
            </a:prstTxWarp>
            <a:spAutoFit/>
          </a:bodyPr>
          <a:lstStyle/>
          <a:p>
            <a:pPr algn="ctr" defTabSz="1462472" fontAlgn="base">
              <a:lnSpc>
                <a:spcPct val="90000"/>
              </a:lnSpc>
              <a:spcBef>
                <a:spcPts val="1008"/>
              </a:spcBef>
              <a:spcAft>
                <a:spcPct val="0"/>
              </a:spcAft>
              <a:buClr>
                <a:srgbClr val="FFFF99"/>
              </a:buClr>
              <a:buSzPct val="120000"/>
              <a:defRPr/>
            </a:pPr>
            <a:r>
              <a:rPr lang="ko-KR" altLang="en-US" sz="1800" cap="all" spc="24" dirty="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주요 시나리오</a:t>
            </a:r>
            <a:endParaRPr lang="en-US" sz="1800" cap="all" spc="24" dirty="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endParaRPr>
          </a:p>
        </p:txBody>
      </p:sp>
      <p:grpSp>
        <p:nvGrpSpPr>
          <p:cNvPr id="151" name="Group 150"/>
          <p:cNvGrpSpPr/>
          <p:nvPr/>
        </p:nvGrpSpPr>
        <p:grpSpPr>
          <a:xfrm>
            <a:off x="7409634" y="3762412"/>
            <a:ext cx="3237819" cy="3195917"/>
            <a:chOff x="6203706" y="3130296"/>
            <a:chExt cx="2697480" cy="2286000"/>
          </a:xfrm>
        </p:grpSpPr>
        <p:sp>
          <p:nvSpPr>
            <p:cNvPr id="152" name="Rectangle 151"/>
            <p:cNvSpPr/>
            <p:nvPr>
              <p:custDataLst>
                <p:tags r:id="rId7"/>
              </p:custDataLst>
            </p:nvPr>
          </p:nvSpPr>
          <p:spPr bwMode="auto">
            <a:xfrm>
              <a:off x="6203706" y="3130296"/>
              <a:ext cx="2697480" cy="2286000"/>
            </a:xfrm>
            <a:prstGeom prst="rect">
              <a:avLst/>
            </a:prstGeom>
            <a:solidFill>
              <a:schemeClr val="accent5"/>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40" tIns="91440" rIns="91440" bIns="60947" numCol="1" rtlCol="0" anchor="t" anchorCtr="0" compatLnSpc="1">
              <a:prstTxWarp prst="textNoShape">
                <a:avLst/>
              </a:prstTxWarp>
              <a:noAutofit/>
            </a:bodyPr>
            <a:lstStyle/>
            <a:p>
              <a:pPr defTabSz="1462472" fontAlgn="base">
                <a:lnSpc>
                  <a:spcPct val="90000"/>
                </a:lnSpc>
                <a:spcBef>
                  <a:spcPts val="1008"/>
                </a:spcBef>
                <a:spcAft>
                  <a:spcPct val="0"/>
                </a:spcAft>
                <a:buClr>
                  <a:srgbClr val="C2C2C2">
                    <a:lumMod val="75000"/>
                  </a:srgbClr>
                </a:buClr>
                <a:buSzPct val="100000"/>
              </a:pPr>
              <a:r>
                <a:rPr lang="ko-KR" alt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새롭게 디자인된 클라우드용 프로그램</a:t>
              </a:r>
              <a:endParaRPr lang="en-US" sz="1900" dirty="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endParaRPr>
            </a:p>
          </p:txBody>
        </p:sp>
        <p:pic>
          <p:nvPicPr>
            <p:cNvPr id="153" name="Picture 15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18106" y="3950931"/>
              <a:ext cx="868680" cy="603839"/>
            </a:xfrm>
            <a:prstGeom prst="rect">
              <a:avLst/>
            </a:prstGeom>
          </p:spPr>
        </p:pic>
      </p:grpSp>
      <p:grpSp>
        <p:nvGrpSpPr>
          <p:cNvPr id="154" name="Group 153"/>
          <p:cNvGrpSpPr/>
          <p:nvPr/>
        </p:nvGrpSpPr>
        <p:grpSpPr>
          <a:xfrm>
            <a:off x="3867215" y="3718654"/>
            <a:ext cx="1566227" cy="3195915"/>
            <a:chOff x="3291992" y="3130296"/>
            <a:chExt cx="1304849" cy="2286000"/>
          </a:xfrm>
        </p:grpSpPr>
        <p:sp>
          <p:nvSpPr>
            <p:cNvPr id="155" name="Rectangle 154"/>
            <p:cNvSpPr/>
            <p:nvPr>
              <p:custDataLst>
                <p:tags r:id="rId6"/>
              </p:custDataLst>
            </p:nvPr>
          </p:nvSpPr>
          <p:spPr bwMode="auto">
            <a:xfrm>
              <a:off x="3291992" y="3130296"/>
              <a:ext cx="1304849" cy="2286000"/>
            </a:xfrm>
            <a:prstGeom prst="rect">
              <a:avLst/>
            </a:prstGeom>
            <a:solidFill>
              <a:schemeClr val="accent5"/>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40" tIns="91440" rIns="91440" bIns="60947" numCol="1" rtlCol="0" anchor="t" anchorCtr="0" compatLnSpc="1">
              <a:prstTxWarp prst="textNoShape">
                <a:avLst/>
              </a:prstTxWarp>
              <a:noAutofit/>
            </a:bodyPr>
            <a:lstStyle/>
            <a:p>
              <a:pPr defTabSz="1462472" fontAlgn="base">
                <a:lnSpc>
                  <a:spcPct val="90000"/>
                </a:lnSpc>
                <a:spcBef>
                  <a:spcPts val="1008"/>
                </a:spcBef>
                <a:spcAft>
                  <a:spcPct val="0"/>
                </a:spcAft>
                <a:buClr>
                  <a:srgbClr val="C2C2C2">
                    <a:lumMod val="75000"/>
                  </a:srgbClr>
                </a:buClr>
                <a:buSzPct val="100000"/>
              </a:pPr>
              <a:r>
                <a:rPr lang="en-US" altLang="ko-KR"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DR</a:t>
              </a:r>
              <a:r>
                <a:rPr lang="ko-KR" alt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를 위한 클라우드로 </a:t>
              </a:r>
              <a:r>
                <a:rPr 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VM </a:t>
              </a:r>
              <a:r>
                <a:rPr lang="ko-KR" alt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백업</a:t>
              </a:r>
              <a:endParaRPr lang="en-US" sz="1900" dirty="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endParaRPr>
            </a:p>
          </p:txBody>
        </p:sp>
        <p:pic>
          <p:nvPicPr>
            <p:cNvPr id="156" name="Picture 15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423839" y="4059028"/>
              <a:ext cx="1041155" cy="428534"/>
            </a:xfrm>
            <a:prstGeom prst="rect">
              <a:avLst/>
            </a:prstGeom>
          </p:spPr>
        </p:pic>
      </p:grpSp>
      <p:grpSp>
        <p:nvGrpSpPr>
          <p:cNvPr id="157" name="Group 156"/>
          <p:cNvGrpSpPr/>
          <p:nvPr/>
        </p:nvGrpSpPr>
        <p:grpSpPr>
          <a:xfrm>
            <a:off x="5581845" y="3718654"/>
            <a:ext cx="1566227" cy="3195915"/>
            <a:chOff x="4682795" y="3130296"/>
            <a:chExt cx="1304849" cy="2286000"/>
          </a:xfrm>
        </p:grpSpPr>
        <p:sp>
          <p:nvSpPr>
            <p:cNvPr id="158" name="Rectangle 157"/>
            <p:cNvSpPr/>
            <p:nvPr>
              <p:custDataLst>
                <p:tags r:id="rId5"/>
              </p:custDataLst>
            </p:nvPr>
          </p:nvSpPr>
          <p:spPr bwMode="auto">
            <a:xfrm>
              <a:off x="4682795" y="3130296"/>
              <a:ext cx="1304849" cy="2286000"/>
            </a:xfrm>
            <a:prstGeom prst="rect">
              <a:avLst/>
            </a:prstGeom>
            <a:solidFill>
              <a:schemeClr val="accent5"/>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40" tIns="91440" rIns="91440" bIns="60947" numCol="1" rtlCol="0" anchor="t" anchorCtr="0" compatLnSpc="1">
              <a:prstTxWarp prst="textNoShape">
                <a:avLst/>
              </a:prstTxWarp>
              <a:noAutofit/>
            </a:bodyPr>
            <a:lstStyle/>
            <a:p>
              <a:pPr defTabSz="1462472" fontAlgn="base">
                <a:lnSpc>
                  <a:spcPct val="90000"/>
                </a:lnSpc>
                <a:spcBef>
                  <a:spcPts val="1008"/>
                </a:spcBef>
                <a:spcAft>
                  <a:spcPct val="0"/>
                </a:spcAft>
                <a:buClr>
                  <a:srgbClr val="C2C2C2">
                    <a:lumMod val="75000"/>
                  </a:srgbClr>
                </a:buClr>
                <a:buSzPct val="100000"/>
              </a:pPr>
              <a:r>
                <a:rPr lang="ko-KR" alt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하이브리</a:t>
              </a:r>
              <a:r>
                <a:rPr lang="ko-KR" altLang="en-US" sz="1900" dirty="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드</a:t>
              </a:r>
              <a:endParaRPr lang="en-US" sz="1900" dirty="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endParaRPr>
            </a:p>
          </p:txBody>
        </p:sp>
        <p:pic>
          <p:nvPicPr>
            <p:cNvPr id="159" name="Picture 15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853797" y="3874686"/>
              <a:ext cx="962845" cy="756329"/>
            </a:xfrm>
            <a:prstGeom prst="rect">
              <a:avLst/>
            </a:prstGeom>
          </p:spPr>
        </p:pic>
      </p:grpSp>
      <p:grpSp>
        <p:nvGrpSpPr>
          <p:cNvPr id="160" name="Group 159"/>
          <p:cNvGrpSpPr/>
          <p:nvPr/>
        </p:nvGrpSpPr>
        <p:grpSpPr>
          <a:xfrm>
            <a:off x="10873033" y="3762412"/>
            <a:ext cx="3237819" cy="3195915"/>
            <a:chOff x="8983482" y="3130296"/>
            <a:chExt cx="2697480" cy="2286000"/>
          </a:xfrm>
        </p:grpSpPr>
        <p:sp>
          <p:nvSpPr>
            <p:cNvPr id="161" name="Rectangle 160"/>
            <p:cNvSpPr/>
            <p:nvPr>
              <p:custDataLst>
                <p:tags r:id="rId4"/>
              </p:custDataLst>
            </p:nvPr>
          </p:nvSpPr>
          <p:spPr bwMode="auto">
            <a:xfrm>
              <a:off x="8983482" y="3130296"/>
              <a:ext cx="2697480" cy="2286000"/>
            </a:xfrm>
            <a:prstGeom prst="rect">
              <a:avLst/>
            </a:prstGeom>
            <a:solidFill>
              <a:schemeClr val="accent5"/>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40" tIns="91440" rIns="91440" bIns="60947" numCol="1" rtlCol="0" anchor="t" anchorCtr="0" compatLnSpc="1">
              <a:prstTxWarp prst="textNoShape">
                <a:avLst/>
              </a:prstTxWarp>
              <a:noAutofit/>
            </a:bodyPr>
            <a:lstStyle/>
            <a:p>
              <a:pPr defTabSz="1462472" fontAlgn="base">
                <a:lnSpc>
                  <a:spcPct val="90000"/>
                </a:lnSpc>
                <a:spcBef>
                  <a:spcPts val="1008"/>
                </a:spcBef>
                <a:spcAft>
                  <a:spcPct val="0"/>
                </a:spcAft>
                <a:buClr>
                  <a:srgbClr val="C2C2C2">
                    <a:lumMod val="75000"/>
                  </a:srgbClr>
                </a:buClr>
                <a:buSzPct val="100000"/>
              </a:pPr>
              <a:r>
                <a:rPr lang="ko-KR" alt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하이브리</a:t>
              </a:r>
              <a:r>
                <a:rPr lang="ko-KR" altLang="en-US" sz="1900" dirty="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드</a:t>
              </a:r>
              <a:r>
                <a:rPr lang="en-US" sz="19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 </a:t>
              </a:r>
              <a:endParaRPr lang="en-US" sz="1900" dirty="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endParaRPr>
            </a:p>
          </p:txBody>
        </p:sp>
        <p:pic>
          <p:nvPicPr>
            <p:cNvPr id="164" name="Picture 16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850800" y="3874686"/>
              <a:ext cx="962845" cy="756329"/>
            </a:xfrm>
            <a:prstGeom prst="rect">
              <a:avLst/>
            </a:prstGeom>
          </p:spPr>
        </p:pic>
      </p:grpSp>
      <p:sp>
        <p:nvSpPr>
          <p:cNvPr id="167" name="Rectangle 166"/>
          <p:cNvSpPr/>
          <p:nvPr/>
        </p:nvSpPr>
        <p:spPr bwMode="auto">
          <a:xfrm>
            <a:off x="507759" y="1996379"/>
            <a:ext cx="6683807" cy="1580083"/>
          </a:xfrm>
          <a:prstGeom prst="rect">
            <a:avLst/>
          </a:prstGeom>
          <a:solidFill>
            <a:schemeClr val="accent1"/>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09738" tIns="1042512" rIns="109738" bIns="0" numCol="1" rtlCol="0" anchor="ctr" anchorCtr="0" compatLnSpc="1">
            <a:prstTxWarp prst="textNoShape">
              <a:avLst/>
            </a:prstTxWarp>
            <a:noAutofit/>
          </a:bodyPr>
          <a:lstStyle/>
          <a:p>
            <a:pPr algn="ctr" defTabSz="1462472" fontAlgn="base">
              <a:lnSpc>
                <a:spcPct val="90000"/>
              </a:lnSpc>
              <a:spcBef>
                <a:spcPts val="1008"/>
              </a:spcBef>
              <a:spcAft>
                <a:spcPct val="0"/>
              </a:spcAft>
              <a:buClr>
                <a:srgbClr val="FFFF99"/>
              </a:buClr>
              <a:buSzPct val="120000"/>
            </a:pPr>
            <a:r>
              <a:rPr lang="en-US" altLang="ko-KR" sz="22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IaaS (ex: </a:t>
            </a:r>
            <a:r>
              <a:rPr lang="ko-KR" altLang="en-US" sz="220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가상머신</a:t>
            </a:r>
            <a:r>
              <a:rPr lang="en-US" altLang="ko-KR" sz="2200" dirty="0" smtClean="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rPr>
              <a:t>)</a:t>
            </a:r>
            <a:endParaRPr lang="en-US" sz="2200" dirty="0">
              <a:ln>
                <a:solidFill>
                  <a:srgbClr val="FFFFFF">
                    <a:alpha val="0"/>
                  </a:srgbClr>
                </a:solidFill>
              </a:ln>
              <a:solidFill>
                <a:srgbClr val="FFFFFF">
                  <a:lumMod val="95000"/>
                  <a:alpha val="99000"/>
                </a:srgbClr>
              </a:solidFill>
              <a:latin typeface="맑은 고딕" pitchFamily="50" charset="-127"/>
              <a:ea typeface="맑은 고딕" pitchFamily="50" charset="-127"/>
              <a:cs typeface="Segoe UI" pitchFamily="34" charset="0"/>
            </a:endParaRPr>
          </a:p>
        </p:txBody>
      </p:sp>
      <p:sp>
        <p:nvSpPr>
          <p:cNvPr id="264" name="Rectangle 263"/>
          <p:cNvSpPr/>
          <p:nvPr/>
        </p:nvSpPr>
        <p:spPr bwMode="auto">
          <a:xfrm>
            <a:off x="7435851" y="1965181"/>
            <a:ext cx="6694487" cy="1580083"/>
          </a:xfrm>
          <a:prstGeom prst="rect">
            <a:avLst/>
          </a:prstGeom>
          <a:solidFill>
            <a:schemeClr val="accent1"/>
          </a:solidFill>
          <a:ln w="9525">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09738" tIns="1042512" rIns="109738" bIns="0" numCol="1" rtlCol="0" anchor="ctr" anchorCtr="0" compatLnSpc="1">
            <a:prstTxWarp prst="textNoShape">
              <a:avLst/>
            </a:prstTxWarp>
            <a:noAutofit/>
          </a:bodyPr>
          <a:lstStyle/>
          <a:p>
            <a:pPr algn="ctr" defTabSz="1462472" fontAlgn="base">
              <a:lnSpc>
                <a:spcPct val="90000"/>
              </a:lnSpc>
              <a:spcBef>
                <a:spcPts val="1008"/>
              </a:spcBef>
              <a:spcAft>
                <a:spcPct val="0"/>
              </a:spcAft>
              <a:buClr>
                <a:srgbClr val="FFFF99"/>
              </a:buClr>
              <a:buSzPct val="120000"/>
            </a:pPr>
            <a:r>
              <a:rPr lang="en-US" altLang="ko-KR" sz="2200" dirty="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PaaS (ex: </a:t>
            </a:r>
            <a:r>
              <a:rPr lang="ko-KR" altLang="en-US" sz="220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클라우드 서비스</a:t>
            </a:r>
            <a:r>
              <a:rPr lang="en-US" altLang="ko-KR" sz="2200" dirty="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a:t>
            </a:r>
            <a:endParaRPr lang="fi-FI" sz="2200" dirty="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endParaRPr>
          </a:p>
        </p:txBody>
      </p:sp>
      <p:sp>
        <p:nvSpPr>
          <p:cNvPr id="271" name="Rectangle 270"/>
          <p:cNvSpPr/>
          <p:nvPr/>
        </p:nvSpPr>
        <p:spPr>
          <a:xfrm>
            <a:off x="5592899" y="6448651"/>
            <a:ext cx="1566227" cy="304711"/>
          </a:xfrm>
          <a:prstGeom prst="rect">
            <a:avLst/>
          </a:prstGeom>
        </p:spPr>
        <p:txBody>
          <a:bodyPr wrap="square" lIns="109738" tIns="54870" rIns="109738" bIns="54870">
            <a:spAutoFit/>
          </a:bodyPr>
          <a:lstStyle/>
          <a:p>
            <a:pPr defTabSz="1462918">
              <a:lnSpc>
                <a:spcPct val="90000"/>
              </a:lnSpc>
            </a:pPr>
            <a:r>
              <a:rPr lang="ko-KR" altLang="en-US" sz="1400" dirty="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고가용성</a:t>
            </a:r>
            <a:endParaRPr lang="en-US" sz="1400" dirty="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endParaRPr>
          </a:p>
        </p:txBody>
      </p:sp>
      <p:sp>
        <p:nvSpPr>
          <p:cNvPr id="272" name="Rectangle 271"/>
          <p:cNvSpPr/>
          <p:nvPr/>
        </p:nvSpPr>
        <p:spPr>
          <a:xfrm>
            <a:off x="5581845" y="5938971"/>
            <a:ext cx="1566227" cy="498610"/>
          </a:xfrm>
          <a:prstGeom prst="rect">
            <a:avLst/>
          </a:prstGeom>
        </p:spPr>
        <p:txBody>
          <a:bodyPr wrap="square" lIns="109738" tIns="54870" rIns="109738" bIns="54870">
            <a:spAutoFit/>
          </a:bodyPr>
          <a:lstStyle/>
          <a:p>
            <a:pPr defTabSz="1462918">
              <a:lnSpc>
                <a:spcPct val="90000"/>
              </a:lnSpc>
            </a:pPr>
            <a:r>
              <a:rPr lang="ko-KR" altLang="en-US" sz="1400" dirty="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기업 시스템의 확장</a:t>
            </a:r>
            <a:endParaRPr lang="en-US" sz="1400" dirty="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endParaRPr>
          </a:p>
        </p:txBody>
      </p:sp>
      <p:sp>
        <p:nvSpPr>
          <p:cNvPr id="273" name="Rectangle 272"/>
          <p:cNvSpPr/>
          <p:nvPr/>
        </p:nvSpPr>
        <p:spPr>
          <a:xfrm>
            <a:off x="10873032" y="6116251"/>
            <a:ext cx="3237820" cy="332398"/>
          </a:xfrm>
          <a:prstGeom prst="rect">
            <a:avLst/>
          </a:prstGeom>
        </p:spPr>
        <p:txBody>
          <a:bodyPr wrap="square" lIns="109738" tIns="54870" rIns="109738" bIns="54870">
            <a:spAutoFit/>
          </a:bodyPr>
          <a:lstStyle/>
          <a:p>
            <a:pPr defTabSz="1462918"/>
            <a:r>
              <a:rPr lang="ko-KR" altLang="en-US" sz="1400" dirty="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클라우드 기반 규모의 조정</a:t>
            </a:r>
            <a:r>
              <a:rPr lang="en-US" sz="1400" dirty="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  </a:t>
            </a:r>
            <a:endParaRPr lang="en-US" sz="1400" dirty="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endParaRPr>
          </a:p>
        </p:txBody>
      </p:sp>
      <p:sp>
        <p:nvSpPr>
          <p:cNvPr id="274" name="Rectangle 273"/>
          <p:cNvSpPr/>
          <p:nvPr/>
        </p:nvSpPr>
        <p:spPr>
          <a:xfrm>
            <a:off x="10868245" y="6420065"/>
            <a:ext cx="3242607" cy="498610"/>
          </a:xfrm>
          <a:prstGeom prst="rect">
            <a:avLst/>
          </a:prstGeom>
        </p:spPr>
        <p:txBody>
          <a:bodyPr wrap="square" lIns="109738" tIns="54870" rIns="109738" bIns="54870">
            <a:spAutoFit/>
          </a:bodyPr>
          <a:lstStyle/>
          <a:p>
            <a:pPr defTabSz="1462918">
              <a:lnSpc>
                <a:spcPct val="90000"/>
              </a:lnSpc>
            </a:pPr>
            <a:r>
              <a:rPr lang="ko-KR" altLang="en-US" sz="1400" dirty="0" smtClean="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rPr>
              <a:t>새로운 클라우드 프로그램이 기존 기업 시스템과 연결</a:t>
            </a:r>
            <a:endParaRPr lang="en-US" sz="1400" dirty="0">
              <a:ln>
                <a:solidFill>
                  <a:srgbClr val="FFFFFF">
                    <a:alpha val="0"/>
                  </a:srgbClr>
                </a:solidFill>
              </a:ln>
              <a:solidFill>
                <a:srgbClr val="FFFFFF">
                  <a:alpha val="99000"/>
                </a:srgbClr>
              </a:solidFill>
              <a:latin typeface="맑은 고딕" pitchFamily="50" charset="-127"/>
              <a:ea typeface="맑은 고딕" pitchFamily="50" charset="-127"/>
              <a:cs typeface="Segoe UI" pitchFamily="34" charset="0"/>
            </a:endParaRPr>
          </a:p>
        </p:txBody>
      </p:sp>
      <p:sp>
        <p:nvSpPr>
          <p:cNvPr id="2" name="TextBox 1"/>
          <p:cNvSpPr txBox="1"/>
          <p:nvPr/>
        </p:nvSpPr>
        <p:spPr>
          <a:xfrm flipH="1">
            <a:off x="534680" y="470878"/>
            <a:ext cx="14565986" cy="738664"/>
          </a:xfrm>
          <a:prstGeom prst="rect">
            <a:avLst/>
          </a:prstGeom>
          <a:noFill/>
        </p:spPr>
        <p:txBody>
          <a:bodyPr wrap="square" lIns="0" tIns="0" rIns="0" bIns="0" rtlCol="0">
            <a:spAutoFit/>
          </a:bodyPr>
          <a:lstStyle/>
          <a:p>
            <a:r>
              <a:rPr lang="en-US" altLang="ko-KR" sz="4800" dirty="0" smtClean="0">
                <a:gradFill>
                  <a:gsLst>
                    <a:gs pos="0">
                      <a:schemeClr val="tx1">
                        <a:lumMod val="75000"/>
                        <a:lumOff val="25000"/>
                      </a:schemeClr>
                    </a:gs>
                    <a:gs pos="80000">
                      <a:schemeClr val="tx1">
                        <a:lumMod val="65000"/>
                        <a:lumOff val="35000"/>
                      </a:schemeClr>
                    </a:gs>
                  </a:gsLst>
                  <a:lin ang="16200000" scaled="0"/>
                </a:gradFill>
                <a:latin typeface="맑은 고딕" pitchFamily="50" charset="-127"/>
                <a:ea typeface="맑은 고딕" pitchFamily="50" charset="-127"/>
              </a:rPr>
              <a:t>IaaS</a:t>
            </a:r>
            <a:r>
              <a:rPr lang="ko-KR" altLang="en-US" sz="4800" smtClean="0">
                <a:gradFill>
                  <a:gsLst>
                    <a:gs pos="0">
                      <a:schemeClr val="tx1">
                        <a:lumMod val="75000"/>
                        <a:lumOff val="25000"/>
                      </a:schemeClr>
                    </a:gs>
                    <a:gs pos="80000">
                      <a:schemeClr val="tx1">
                        <a:lumMod val="65000"/>
                        <a:lumOff val="35000"/>
                      </a:schemeClr>
                    </a:gs>
                  </a:gsLst>
                  <a:lin ang="16200000" scaled="0"/>
                </a:gradFill>
                <a:latin typeface="맑은 고딕" pitchFamily="50" charset="-127"/>
                <a:ea typeface="맑은 고딕" pitchFamily="50" charset="-127"/>
              </a:rPr>
              <a:t>과 </a:t>
            </a:r>
            <a:r>
              <a:rPr lang="en-US" altLang="ko-KR" sz="4800" dirty="0" smtClean="0">
                <a:gradFill>
                  <a:gsLst>
                    <a:gs pos="0">
                      <a:schemeClr val="tx1">
                        <a:lumMod val="75000"/>
                        <a:lumOff val="25000"/>
                      </a:schemeClr>
                    </a:gs>
                    <a:gs pos="80000">
                      <a:schemeClr val="tx1">
                        <a:lumMod val="65000"/>
                        <a:lumOff val="35000"/>
                      </a:schemeClr>
                    </a:gs>
                  </a:gsLst>
                  <a:lin ang="16200000" scaled="0"/>
                </a:gradFill>
                <a:latin typeface="맑은 고딕" pitchFamily="50" charset="-127"/>
                <a:ea typeface="맑은 고딕" pitchFamily="50" charset="-127"/>
              </a:rPr>
              <a:t>PaaS</a:t>
            </a:r>
            <a:r>
              <a:rPr lang="ko-KR" altLang="en-US" sz="4800" smtClean="0">
                <a:gradFill>
                  <a:gsLst>
                    <a:gs pos="0">
                      <a:schemeClr val="tx1">
                        <a:lumMod val="75000"/>
                        <a:lumOff val="25000"/>
                      </a:schemeClr>
                    </a:gs>
                    <a:gs pos="80000">
                      <a:schemeClr val="tx1">
                        <a:lumMod val="65000"/>
                        <a:lumOff val="35000"/>
                      </a:schemeClr>
                    </a:gs>
                  </a:gsLst>
                  <a:lin ang="16200000" scaled="0"/>
                </a:gradFill>
                <a:latin typeface="맑은 고딕" pitchFamily="50" charset="-127"/>
                <a:ea typeface="맑은 고딕" pitchFamily="50" charset="-127"/>
              </a:rPr>
              <a:t>의 </a:t>
            </a:r>
            <a:r>
              <a:rPr lang="ko-KR" altLang="en-US" sz="4800" dirty="0" smtClean="0">
                <a:gradFill>
                  <a:gsLst>
                    <a:gs pos="0">
                      <a:schemeClr val="tx1">
                        <a:lumMod val="75000"/>
                        <a:lumOff val="25000"/>
                      </a:schemeClr>
                    </a:gs>
                    <a:gs pos="80000">
                      <a:schemeClr val="tx1">
                        <a:lumMod val="65000"/>
                        <a:lumOff val="35000"/>
                      </a:schemeClr>
                    </a:gs>
                  </a:gsLst>
                  <a:lin ang="16200000" scaled="0"/>
                </a:gradFill>
                <a:latin typeface="맑은 고딕" pitchFamily="50" charset="-127"/>
                <a:ea typeface="맑은 고딕" pitchFamily="50" charset="-127"/>
              </a:rPr>
              <a:t>주요 시나리오</a:t>
            </a:r>
            <a:endParaRPr lang="en-US" sz="4800" dirty="0" smtClean="0">
              <a:gradFill>
                <a:gsLst>
                  <a:gs pos="0">
                    <a:schemeClr val="tx1">
                      <a:lumMod val="75000"/>
                      <a:lumOff val="25000"/>
                    </a:schemeClr>
                  </a:gs>
                  <a:gs pos="80000">
                    <a:schemeClr val="tx1">
                      <a:lumMod val="65000"/>
                      <a:lumOff val="35000"/>
                    </a:schemeClr>
                  </a:gs>
                </a:gsLst>
                <a:lin ang="16200000" scaled="0"/>
              </a:gradFill>
              <a:latin typeface="맑은 고딕" pitchFamily="50" charset="-127"/>
              <a:ea typeface="맑은 고딕" pitchFamily="50" charset="-127"/>
            </a:endParaRPr>
          </a:p>
        </p:txBody>
      </p:sp>
      <p:sp>
        <p:nvSpPr>
          <p:cNvPr id="280" name="Freeform 207"/>
          <p:cNvSpPr>
            <a:spLocks noEditPoints="1"/>
          </p:cNvSpPr>
          <p:nvPr/>
        </p:nvSpPr>
        <p:spPr bwMode="black">
          <a:xfrm>
            <a:off x="3152520" y="2371165"/>
            <a:ext cx="1140812" cy="668126"/>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rgbClr val="FFFFFF"/>
          </a:solidFill>
          <a:ln w="9525">
            <a:solidFill>
              <a:schemeClr val="accent1"/>
            </a:solidFill>
            <a:prstDash val="sysDash"/>
            <a:round/>
            <a:headEnd/>
            <a:tailEnd/>
          </a:ln>
          <a:extLst/>
        </p:spPr>
        <p:txBody>
          <a:bodyPr vert="horz" wrap="square" lIns="91440" tIns="45720" rIns="91440" bIns="45720" numCol="1" anchor="t" anchorCtr="0" compatLnSpc="1">
            <a:prstTxWarp prst="textNoShape">
              <a:avLst/>
            </a:prstTxWarp>
          </a:bodyPr>
          <a:lstStyle/>
          <a:p>
            <a:endParaRPr lang="en-US" sz="1600">
              <a:solidFill>
                <a:srgbClr val="FFFFFF"/>
              </a:solidFill>
              <a:latin typeface="맑은 고딕" pitchFamily="50" charset="-127"/>
              <a:ea typeface="맑은 고딕" pitchFamily="50" charset="-127"/>
            </a:endParaRPr>
          </a:p>
        </p:txBody>
      </p:sp>
      <p:sp>
        <p:nvSpPr>
          <p:cNvPr id="281" name="Freeform 7"/>
          <p:cNvSpPr>
            <a:spLocks/>
          </p:cNvSpPr>
          <p:nvPr/>
        </p:nvSpPr>
        <p:spPr bwMode="auto">
          <a:xfrm>
            <a:off x="9549888" y="2339967"/>
            <a:ext cx="807102" cy="415255"/>
          </a:xfrm>
          <a:custGeom>
            <a:avLst/>
            <a:gdLst>
              <a:gd name="T0" fmla="*/ 157 w 214"/>
              <a:gd name="T1" fmla="*/ 0 h 114"/>
              <a:gd name="T2" fmla="*/ 107 w 214"/>
              <a:gd name="T3" fmla="*/ 29 h 114"/>
              <a:gd name="T4" fmla="*/ 86 w 214"/>
              <a:gd name="T5" fmla="*/ 23 h 114"/>
              <a:gd name="T6" fmla="*/ 46 w 214"/>
              <a:gd name="T7" fmla="*/ 48 h 114"/>
              <a:gd name="T8" fmla="*/ 34 w 214"/>
              <a:gd name="T9" fmla="*/ 45 h 114"/>
              <a:gd name="T10" fmla="*/ 0 w 214"/>
              <a:gd name="T11" fmla="*/ 80 h 114"/>
              <a:gd name="T12" fmla="*/ 34 w 214"/>
              <a:gd name="T13" fmla="*/ 114 h 114"/>
              <a:gd name="T14" fmla="*/ 86 w 214"/>
              <a:gd name="T15" fmla="*/ 114 h 114"/>
              <a:gd name="T16" fmla="*/ 157 w 214"/>
              <a:gd name="T17" fmla="*/ 114 h 114"/>
              <a:gd name="T18" fmla="*/ 214 w 214"/>
              <a:gd name="T19" fmla="*/ 57 h 114"/>
              <a:gd name="T20" fmla="*/ 157 w 214"/>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14">
                <a:moveTo>
                  <a:pt x="157" y="0"/>
                </a:moveTo>
                <a:cubicBezTo>
                  <a:pt x="136" y="0"/>
                  <a:pt x="117" y="11"/>
                  <a:pt x="107" y="29"/>
                </a:cubicBezTo>
                <a:cubicBezTo>
                  <a:pt x="101" y="25"/>
                  <a:pt x="94" y="23"/>
                  <a:pt x="86" y="23"/>
                </a:cubicBezTo>
                <a:cubicBezTo>
                  <a:pt x="69" y="23"/>
                  <a:pt x="54" y="33"/>
                  <a:pt x="46" y="48"/>
                </a:cubicBezTo>
                <a:cubicBezTo>
                  <a:pt x="42" y="46"/>
                  <a:pt x="38" y="45"/>
                  <a:pt x="34" y="45"/>
                </a:cubicBezTo>
                <a:cubicBezTo>
                  <a:pt x="15" y="45"/>
                  <a:pt x="0" y="61"/>
                  <a:pt x="0" y="80"/>
                </a:cubicBezTo>
                <a:cubicBezTo>
                  <a:pt x="0" y="99"/>
                  <a:pt x="15" y="114"/>
                  <a:pt x="34" y="114"/>
                </a:cubicBezTo>
                <a:cubicBezTo>
                  <a:pt x="86" y="114"/>
                  <a:pt x="86" y="114"/>
                  <a:pt x="86" y="114"/>
                </a:cubicBezTo>
                <a:cubicBezTo>
                  <a:pt x="157" y="114"/>
                  <a:pt x="157" y="114"/>
                  <a:pt x="157" y="114"/>
                </a:cubicBezTo>
                <a:cubicBezTo>
                  <a:pt x="189" y="114"/>
                  <a:pt x="214" y="89"/>
                  <a:pt x="214" y="57"/>
                </a:cubicBezTo>
                <a:cubicBezTo>
                  <a:pt x="214" y="25"/>
                  <a:pt x="189" y="0"/>
                  <a:pt x="157"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latin typeface="맑은 고딕" pitchFamily="50" charset="-127"/>
              <a:ea typeface="맑은 고딕" pitchFamily="50" charset="-127"/>
            </a:endParaRPr>
          </a:p>
        </p:txBody>
      </p:sp>
      <p:sp>
        <p:nvSpPr>
          <p:cNvPr id="282" name="Freeform 6"/>
          <p:cNvSpPr>
            <a:spLocks/>
          </p:cNvSpPr>
          <p:nvPr/>
        </p:nvSpPr>
        <p:spPr bwMode="auto">
          <a:xfrm>
            <a:off x="9865715" y="2131072"/>
            <a:ext cx="690765" cy="447720"/>
          </a:xfrm>
          <a:custGeom>
            <a:avLst/>
            <a:gdLst>
              <a:gd name="T0" fmla="*/ 138 w 189"/>
              <a:gd name="T1" fmla="*/ 0 h 101"/>
              <a:gd name="T2" fmla="*/ 94 w 189"/>
              <a:gd name="T3" fmla="*/ 26 h 101"/>
              <a:gd name="T4" fmla="*/ 75 w 189"/>
              <a:gd name="T5" fmla="*/ 21 h 101"/>
              <a:gd name="T6" fmla="*/ 40 w 189"/>
              <a:gd name="T7" fmla="*/ 42 h 101"/>
              <a:gd name="T8" fmla="*/ 29 w 189"/>
              <a:gd name="T9" fmla="*/ 40 h 101"/>
              <a:gd name="T10" fmla="*/ 0 w 189"/>
              <a:gd name="T11" fmla="*/ 64 h 101"/>
              <a:gd name="T12" fmla="*/ 11 w 189"/>
              <a:gd name="T13" fmla="*/ 62 h 101"/>
              <a:gd name="T14" fmla="*/ 30 w 189"/>
              <a:gd name="T15" fmla="*/ 66 h 101"/>
              <a:gd name="T16" fmla="*/ 82 w 189"/>
              <a:gd name="T17" fmla="*/ 39 h 101"/>
              <a:gd name="T18" fmla="*/ 145 w 189"/>
              <a:gd name="T19" fmla="*/ 101 h 101"/>
              <a:gd name="T20" fmla="*/ 189 w 189"/>
              <a:gd name="T21" fmla="*/ 51 h 101"/>
              <a:gd name="T22" fmla="*/ 138 w 189"/>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01">
                <a:moveTo>
                  <a:pt x="138" y="0"/>
                </a:moveTo>
                <a:cubicBezTo>
                  <a:pt x="119" y="0"/>
                  <a:pt x="103" y="10"/>
                  <a:pt x="94" y="26"/>
                </a:cubicBezTo>
                <a:cubicBezTo>
                  <a:pt x="89" y="23"/>
                  <a:pt x="82" y="21"/>
                  <a:pt x="75" y="21"/>
                </a:cubicBezTo>
                <a:cubicBezTo>
                  <a:pt x="60" y="21"/>
                  <a:pt x="46" y="30"/>
                  <a:pt x="40" y="42"/>
                </a:cubicBezTo>
                <a:cubicBezTo>
                  <a:pt x="36" y="41"/>
                  <a:pt x="33" y="40"/>
                  <a:pt x="29" y="40"/>
                </a:cubicBezTo>
                <a:cubicBezTo>
                  <a:pt x="15" y="40"/>
                  <a:pt x="3" y="50"/>
                  <a:pt x="0" y="64"/>
                </a:cubicBezTo>
                <a:cubicBezTo>
                  <a:pt x="3" y="63"/>
                  <a:pt x="7" y="62"/>
                  <a:pt x="11" y="62"/>
                </a:cubicBezTo>
                <a:cubicBezTo>
                  <a:pt x="17" y="62"/>
                  <a:pt x="24" y="64"/>
                  <a:pt x="30" y="66"/>
                </a:cubicBezTo>
                <a:cubicBezTo>
                  <a:pt x="42" y="49"/>
                  <a:pt x="61" y="39"/>
                  <a:pt x="82" y="39"/>
                </a:cubicBezTo>
                <a:cubicBezTo>
                  <a:pt x="117" y="39"/>
                  <a:pt x="145" y="67"/>
                  <a:pt x="145" y="101"/>
                </a:cubicBezTo>
                <a:cubicBezTo>
                  <a:pt x="170" y="98"/>
                  <a:pt x="189" y="77"/>
                  <a:pt x="189" y="51"/>
                </a:cubicBezTo>
                <a:cubicBezTo>
                  <a:pt x="189" y="22"/>
                  <a:pt x="167" y="0"/>
                  <a:pt x="138"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latin typeface="맑은 고딕" pitchFamily="50" charset="-127"/>
              <a:ea typeface="맑은 고딕" pitchFamily="50" charset="-127"/>
            </a:endParaRPr>
          </a:p>
        </p:txBody>
      </p:sp>
    </p:spTree>
    <p:extLst>
      <p:ext uri="{BB962C8B-B14F-4D97-AF65-F5344CB8AC3E}">
        <p14:creationId xmlns:p14="http://schemas.microsoft.com/office/powerpoint/2010/main" val="1609264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500"/>
                                        <p:tgtEl>
                                          <p:spTgt spid="150"/>
                                        </p:tgtEl>
                                      </p:cBhvr>
                                    </p:animEffect>
                                  </p:childTnLst>
                                </p:cTn>
                              </p:par>
                              <p:par>
                                <p:cTn id="8" presetID="10" presetClass="entr" presetSubtype="0" fill="hold" nodeType="withEffect">
                                  <p:stCondLst>
                                    <p:cond delay="250"/>
                                  </p:stCondLst>
                                  <p:childTnLst>
                                    <p:set>
                                      <p:cBhvr>
                                        <p:cTn id="9" dur="1" fill="hold">
                                          <p:stCondLst>
                                            <p:cond delay="0"/>
                                          </p:stCondLst>
                                        </p:cTn>
                                        <p:tgtEl>
                                          <p:spTgt spid="147"/>
                                        </p:tgtEl>
                                        <p:attrNameLst>
                                          <p:attrName>style.visibility</p:attrName>
                                        </p:attrNameLst>
                                      </p:cBhvr>
                                      <p:to>
                                        <p:strVal val="visible"/>
                                      </p:to>
                                    </p:set>
                                    <p:animEffect transition="in" filter="fade">
                                      <p:cBhvr>
                                        <p:cTn id="10" dur="500"/>
                                        <p:tgtEl>
                                          <p:spTgt spid="147"/>
                                        </p:tgtEl>
                                      </p:cBhvr>
                                    </p:animEffect>
                                  </p:childTnLst>
                                </p:cTn>
                              </p:par>
                              <p:par>
                                <p:cTn id="11" presetID="10" presetClass="entr" presetSubtype="0" fill="hold" nodeType="withEffect">
                                  <p:stCondLst>
                                    <p:cond delay="500"/>
                                  </p:stCondLst>
                                  <p:childTnLst>
                                    <p:set>
                                      <p:cBhvr>
                                        <p:cTn id="12" dur="1" fill="hold">
                                          <p:stCondLst>
                                            <p:cond delay="0"/>
                                          </p:stCondLst>
                                        </p:cTn>
                                        <p:tgtEl>
                                          <p:spTgt spid="144"/>
                                        </p:tgtEl>
                                        <p:attrNameLst>
                                          <p:attrName>style.visibility</p:attrName>
                                        </p:attrNameLst>
                                      </p:cBhvr>
                                      <p:to>
                                        <p:strVal val="visible"/>
                                      </p:to>
                                    </p:set>
                                    <p:animEffect transition="in" filter="fade">
                                      <p:cBhvr>
                                        <p:cTn id="13" dur="500"/>
                                        <p:tgtEl>
                                          <p:spTgt spid="144"/>
                                        </p:tgtEl>
                                      </p:cBhvr>
                                    </p:animEffect>
                                  </p:childTnLst>
                                </p:cTn>
                              </p:par>
                              <p:par>
                                <p:cTn id="14" presetID="10" presetClass="entr" presetSubtype="0" fill="hold" nodeType="withEffect">
                                  <p:stCondLst>
                                    <p:cond delay="750"/>
                                  </p:stCondLst>
                                  <p:childTnLst>
                                    <p:set>
                                      <p:cBhvr>
                                        <p:cTn id="15" dur="1" fill="hold">
                                          <p:stCondLst>
                                            <p:cond delay="0"/>
                                          </p:stCondLst>
                                        </p:cTn>
                                        <p:tgtEl>
                                          <p:spTgt spid="154"/>
                                        </p:tgtEl>
                                        <p:attrNameLst>
                                          <p:attrName>style.visibility</p:attrName>
                                        </p:attrNameLst>
                                      </p:cBhvr>
                                      <p:to>
                                        <p:strVal val="visible"/>
                                      </p:to>
                                    </p:set>
                                    <p:animEffect transition="in" filter="fade">
                                      <p:cBhvr>
                                        <p:cTn id="16" dur="500"/>
                                        <p:tgtEl>
                                          <p:spTgt spid="154"/>
                                        </p:tgtEl>
                                      </p:cBhvr>
                                    </p:animEffect>
                                  </p:childTnLst>
                                </p:cTn>
                              </p:par>
                              <p:par>
                                <p:cTn id="17" presetID="10" presetClass="entr" presetSubtype="0" fill="hold" nodeType="withEffect">
                                  <p:stCondLst>
                                    <p:cond delay="1000"/>
                                  </p:stCondLst>
                                  <p:childTnLst>
                                    <p:set>
                                      <p:cBhvr>
                                        <p:cTn id="18" dur="1" fill="hold">
                                          <p:stCondLst>
                                            <p:cond delay="0"/>
                                          </p:stCondLst>
                                        </p:cTn>
                                        <p:tgtEl>
                                          <p:spTgt spid="157"/>
                                        </p:tgtEl>
                                        <p:attrNameLst>
                                          <p:attrName>style.visibility</p:attrName>
                                        </p:attrNameLst>
                                      </p:cBhvr>
                                      <p:to>
                                        <p:strVal val="visible"/>
                                      </p:to>
                                    </p:set>
                                    <p:animEffect transition="in" filter="fade">
                                      <p:cBhvr>
                                        <p:cTn id="19" dur="500"/>
                                        <p:tgtEl>
                                          <p:spTgt spid="157"/>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71"/>
                                        </p:tgtEl>
                                        <p:attrNameLst>
                                          <p:attrName>style.visibility</p:attrName>
                                        </p:attrNameLst>
                                      </p:cBhvr>
                                      <p:to>
                                        <p:strVal val="visible"/>
                                      </p:to>
                                    </p:set>
                                    <p:animEffect transition="in" filter="fade">
                                      <p:cBhvr>
                                        <p:cTn id="22" dur="500"/>
                                        <p:tgtEl>
                                          <p:spTgt spid="27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272"/>
                                        </p:tgtEl>
                                        <p:attrNameLst>
                                          <p:attrName>style.visibility</p:attrName>
                                        </p:attrNameLst>
                                      </p:cBhvr>
                                      <p:to>
                                        <p:strVal val="visible"/>
                                      </p:to>
                                    </p:set>
                                    <p:animEffect transition="in" filter="fade">
                                      <p:cBhvr>
                                        <p:cTn id="25" dur="500"/>
                                        <p:tgtEl>
                                          <p:spTgt spid="272"/>
                                        </p:tgtEl>
                                      </p:cBhvr>
                                    </p:animEffect>
                                  </p:childTnLst>
                                </p:cTn>
                              </p:par>
                              <p:par>
                                <p:cTn id="26" presetID="10" presetClass="entr" presetSubtype="0" fill="hold" nodeType="withEffect">
                                  <p:stCondLst>
                                    <p:cond delay="1250"/>
                                  </p:stCondLst>
                                  <p:childTnLst>
                                    <p:set>
                                      <p:cBhvr>
                                        <p:cTn id="27" dur="1" fill="hold">
                                          <p:stCondLst>
                                            <p:cond delay="0"/>
                                          </p:stCondLst>
                                        </p:cTn>
                                        <p:tgtEl>
                                          <p:spTgt spid="151"/>
                                        </p:tgtEl>
                                        <p:attrNameLst>
                                          <p:attrName>style.visibility</p:attrName>
                                        </p:attrNameLst>
                                      </p:cBhvr>
                                      <p:to>
                                        <p:strVal val="visible"/>
                                      </p:to>
                                    </p:set>
                                    <p:animEffect transition="in" filter="fade">
                                      <p:cBhvr>
                                        <p:cTn id="28" dur="500"/>
                                        <p:tgtEl>
                                          <p:spTgt spid="151"/>
                                        </p:tgtEl>
                                      </p:cBhvr>
                                    </p:animEffect>
                                  </p:childTnLst>
                                </p:cTn>
                              </p:par>
                              <p:par>
                                <p:cTn id="29" presetID="10" presetClass="entr" presetSubtype="0" fill="hold" nodeType="withEffect">
                                  <p:stCondLst>
                                    <p:cond delay="150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500"/>
                                        <p:tgtEl>
                                          <p:spTgt spid="160"/>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73"/>
                                        </p:tgtEl>
                                        <p:attrNameLst>
                                          <p:attrName>style.visibility</p:attrName>
                                        </p:attrNameLst>
                                      </p:cBhvr>
                                      <p:to>
                                        <p:strVal val="visible"/>
                                      </p:to>
                                    </p:set>
                                    <p:animEffect transition="in" filter="fade">
                                      <p:cBhvr>
                                        <p:cTn id="34" dur="500"/>
                                        <p:tgtEl>
                                          <p:spTgt spid="273"/>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74"/>
                                        </p:tgtEl>
                                        <p:attrNameLst>
                                          <p:attrName>style.visibility</p:attrName>
                                        </p:attrNameLst>
                                      </p:cBhvr>
                                      <p:to>
                                        <p:strVal val="visible"/>
                                      </p:to>
                                    </p:set>
                                    <p:animEffect transition="in" filter="fade">
                                      <p:cBhvr>
                                        <p:cTn id="37" dur="500"/>
                                        <p:tgtEl>
                                          <p:spTgt spid="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271" grpId="0"/>
      <p:bldP spid="272" grpId="0"/>
      <p:bldP spid="273" grpId="0"/>
      <p:bldP spid="2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ko-KR" altLang="en-US" dirty="0" smtClean="0"/>
              <a:t>혼합모델</a:t>
            </a:r>
            <a:endParaRPr lang="en-US" dirty="0"/>
          </a:p>
        </p:txBody>
      </p:sp>
      <p:sp>
        <p:nvSpPr>
          <p:cNvPr id="5" name="Text Placeholder 4"/>
          <p:cNvSpPr>
            <a:spLocks noGrp="1"/>
          </p:cNvSpPr>
          <p:nvPr>
            <p:ph type="body" sz="quarter" idx="10"/>
          </p:nvPr>
        </p:nvSpPr>
        <p:spPr>
          <a:xfrm>
            <a:off x="624840" y="1737360"/>
            <a:ext cx="13378816" cy="4337469"/>
          </a:xfrm>
        </p:spPr>
        <p:txBody>
          <a:bodyPr/>
          <a:lstStyle/>
          <a:p>
            <a:r>
              <a:rPr lang="en-US" spc="0" dirty="0" smtClean="0">
                <a:solidFill>
                  <a:schemeClr val="accent2">
                    <a:alpha val="99000"/>
                  </a:schemeClr>
                </a:solidFill>
              </a:rPr>
              <a:t>IaaS</a:t>
            </a:r>
            <a:r>
              <a:rPr lang="ko-KR" altLang="en-US" spc="0" smtClean="0">
                <a:solidFill>
                  <a:schemeClr val="accent2">
                    <a:alpha val="99000"/>
                  </a:schemeClr>
                </a:solidFill>
              </a:rPr>
              <a:t>와 </a:t>
            </a:r>
            <a:r>
              <a:rPr lang="en-US" altLang="ko-KR" spc="0" dirty="0" smtClean="0">
                <a:solidFill>
                  <a:schemeClr val="accent2">
                    <a:alpha val="99000"/>
                  </a:schemeClr>
                </a:solidFill>
              </a:rPr>
              <a:t>PaaS</a:t>
            </a:r>
            <a:r>
              <a:rPr lang="ko-KR" altLang="en-US" spc="0" smtClean="0">
                <a:solidFill>
                  <a:schemeClr val="accent2">
                    <a:alpha val="99000"/>
                  </a:schemeClr>
                </a:solidFill>
              </a:rPr>
              <a:t>가 공존해야 하는 이유</a:t>
            </a:r>
            <a:r>
              <a:rPr lang="en-US" spc="0" dirty="0" smtClean="0">
                <a:solidFill>
                  <a:schemeClr val="accent2">
                    <a:alpha val="99000"/>
                  </a:schemeClr>
                </a:solidFill>
              </a:rPr>
              <a:t>? </a:t>
            </a:r>
            <a:endParaRPr lang="en-US" spc="0" dirty="0">
              <a:solidFill>
                <a:schemeClr val="accent2">
                  <a:alpha val="99000"/>
                </a:schemeClr>
              </a:solidFill>
            </a:endParaRPr>
          </a:p>
          <a:p>
            <a:pPr lvl="1"/>
            <a:r>
              <a:rPr lang="ko-KR" altLang="en-US" sz="2880" spc="0" dirty="0" smtClean="0">
                <a:solidFill>
                  <a:schemeClr val="tx1"/>
                </a:solidFill>
              </a:rPr>
              <a:t>새로운 </a:t>
            </a:r>
            <a:r>
              <a:rPr lang="en-US" altLang="ko-KR" sz="2880" spc="0" dirty="0" smtClean="0">
                <a:solidFill>
                  <a:schemeClr val="tx1"/>
                </a:solidFill>
              </a:rPr>
              <a:t>App</a:t>
            </a:r>
            <a:r>
              <a:rPr lang="ko-KR" altLang="en-US" sz="2880" spc="0" smtClean="0">
                <a:solidFill>
                  <a:schemeClr val="tx1"/>
                </a:solidFill>
              </a:rPr>
              <a:t>서비스의 개발 또는 마이그레이션 과정에는 </a:t>
            </a:r>
            <a:r>
              <a:rPr lang="en-US" altLang="ko-KR" sz="2880" spc="0" dirty="0">
                <a:solidFill>
                  <a:schemeClr val="tx1"/>
                </a:solidFill>
              </a:rPr>
              <a:t>Active Directory, </a:t>
            </a:r>
            <a:r>
              <a:rPr lang="en-US" altLang="ko-KR" sz="2880" spc="0" dirty="0" err="1">
                <a:solidFill>
                  <a:schemeClr val="tx1"/>
                </a:solidFill>
              </a:rPr>
              <a:t>MongoDB</a:t>
            </a:r>
            <a:r>
              <a:rPr lang="en-US" altLang="ko-KR" sz="2880" spc="0" dirty="0">
                <a:solidFill>
                  <a:schemeClr val="tx1"/>
                </a:solidFill>
              </a:rPr>
              <a:t>, MySQL, SharePoint, SQL Server, COM+, </a:t>
            </a:r>
            <a:r>
              <a:rPr lang="en-US" altLang="ko-KR" sz="2880" spc="0" dirty="0" smtClean="0">
                <a:solidFill>
                  <a:schemeClr val="tx1"/>
                </a:solidFill>
              </a:rPr>
              <a:t>MSMQ</a:t>
            </a:r>
            <a:r>
              <a:rPr lang="ko-KR" altLang="en-US" sz="2880" spc="0" smtClean="0">
                <a:solidFill>
                  <a:schemeClr val="tx1"/>
                </a:solidFill>
              </a:rPr>
              <a:t>와 같은 기존의 리소스가 필요</a:t>
            </a:r>
            <a:r>
              <a:rPr lang="en-US" altLang="ko-KR" sz="2880" spc="0" dirty="0" smtClean="0">
                <a:solidFill>
                  <a:schemeClr val="tx1"/>
                </a:solidFill>
              </a:rPr>
              <a:t>.</a:t>
            </a:r>
            <a:r>
              <a:rPr lang="en-US" spc="0" dirty="0"/>
              <a:t/>
            </a:r>
            <a:br>
              <a:rPr lang="en-US" spc="0" dirty="0"/>
            </a:br>
            <a:endParaRPr lang="en-US" spc="0" dirty="0"/>
          </a:p>
          <a:p>
            <a:r>
              <a:rPr lang="ko-KR" altLang="en-US" spc="0" dirty="0" smtClean="0">
                <a:solidFill>
                  <a:schemeClr val="accent2">
                    <a:alpha val="99000"/>
                  </a:schemeClr>
                </a:solidFill>
              </a:rPr>
              <a:t>기존 프로그램의 운영의 필요성</a:t>
            </a:r>
            <a:endParaRPr lang="en-US" spc="0" dirty="0">
              <a:solidFill>
                <a:schemeClr val="accent2">
                  <a:alpha val="99000"/>
                </a:schemeClr>
              </a:solidFill>
            </a:endParaRPr>
          </a:p>
          <a:p>
            <a:pPr lvl="1"/>
            <a:r>
              <a:rPr lang="ko-KR" altLang="en-US" sz="2880" spc="0" dirty="0" smtClean="0">
                <a:solidFill>
                  <a:schemeClr val="tx1"/>
                </a:solidFill>
              </a:rPr>
              <a:t>기존에 운영중인</a:t>
            </a:r>
            <a:r>
              <a:rPr lang="en-US" altLang="ko-KR" sz="2880" spc="0" dirty="0">
                <a:solidFill>
                  <a:schemeClr val="tx1"/>
                </a:solidFill>
              </a:rPr>
              <a:t> </a:t>
            </a:r>
            <a:r>
              <a:rPr lang="ko-KR" altLang="en-US" sz="2880" spc="0" smtClean="0">
                <a:solidFill>
                  <a:schemeClr val="tx1"/>
                </a:solidFill>
              </a:rPr>
              <a:t>응용 프로그램에 대해서 시스템 관리자는 </a:t>
            </a:r>
            <a:r>
              <a:rPr lang="en-US" altLang="ko-KR" sz="2880" spc="0" dirty="0" smtClean="0">
                <a:solidFill>
                  <a:schemeClr val="tx1"/>
                </a:solidFill>
              </a:rPr>
              <a:t>VM</a:t>
            </a:r>
            <a:r>
              <a:rPr lang="ko-KR" altLang="en-US" sz="2880" spc="0" smtClean="0">
                <a:solidFill>
                  <a:schemeClr val="tx1"/>
                </a:solidFill>
              </a:rPr>
              <a:t>을 이용하여 바로 클라우드 환경으로 이전을 할 수 있으며</a:t>
            </a:r>
            <a:r>
              <a:rPr lang="en-US" altLang="ko-KR" sz="2880" spc="0" dirty="0" smtClean="0">
                <a:solidFill>
                  <a:schemeClr val="tx1"/>
                </a:solidFill>
              </a:rPr>
              <a:t>, </a:t>
            </a:r>
            <a:r>
              <a:rPr lang="ko-KR" altLang="en-US" sz="2880" spc="0" smtClean="0">
                <a:solidFill>
                  <a:schemeClr val="tx1"/>
                </a:solidFill>
              </a:rPr>
              <a:t>만일 클라우드에서 새롭게 제공하는 </a:t>
            </a:r>
            <a:r>
              <a:rPr lang="en-US" altLang="ko-KR" sz="2880" spc="0" dirty="0" err="1" smtClean="0">
                <a:solidFill>
                  <a:schemeClr val="tx1"/>
                </a:solidFill>
              </a:rPr>
              <a:t>WebSite</a:t>
            </a:r>
            <a:r>
              <a:rPr lang="ko-KR" altLang="en-US" sz="2880" spc="0" smtClean="0">
                <a:solidFill>
                  <a:schemeClr val="tx1"/>
                </a:solidFill>
              </a:rPr>
              <a:t>및 클라우드 서비스</a:t>
            </a:r>
            <a:r>
              <a:rPr lang="en-US" altLang="ko-KR" sz="2880" spc="0" dirty="0" smtClean="0">
                <a:solidFill>
                  <a:schemeClr val="tx1"/>
                </a:solidFill>
              </a:rPr>
              <a:t>(PaaS)</a:t>
            </a:r>
            <a:r>
              <a:rPr lang="ko-KR" altLang="en-US" sz="2880" spc="0" smtClean="0">
                <a:solidFill>
                  <a:schemeClr val="tx1"/>
                </a:solidFill>
              </a:rPr>
              <a:t>와 연동하여 기존의 시스템을 유지한 상태에서 확장이 가능함</a:t>
            </a:r>
            <a:r>
              <a:rPr lang="en-US" altLang="ko-KR" sz="2880" spc="0" dirty="0" smtClean="0">
                <a:solidFill>
                  <a:schemeClr val="tx1"/>
                </a:solidFill>
              </a:rPr>
              <a:t>.</a:t>
            </a:r>
            <a:endParaRPr lang="en-US" sz="2880" spc="0" dirty="0">
              <a:solidFill>
                <a:schemeClr val="tx1"/>
              </a:solidFill>
            </a:endParaRPr>
          </a:p>
        </p:txBody>
      </p:sp>
    </p:spTree>
    <p:extLst>
      <p:ext uri="{BB962C8B-B14F-4D97-AF65-F5344CB8AC3E}">
        <p14:creationId xmlns:p14="http://schemas.microsoft.com/office/powerpoint/2010/main" val="1036559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631" y="329192"/>
            <a:ext cx="16058761" cy="1362745"/>
          </a:xfrm>
        </p:spPr>
        <p:txBody>
          <a:bodyPr/>
          <a:lstStyle/>
          <a:p>
            <a:r>
              <a:rPr lang="en-US" sz="6480" dirty="0" smtClean="0"/>
              <a:t>PaaS</a:t>
            </a:r>
            <a:r>
              <a:rPr lang="ko-KR" altLang="en-US" sz="6480" smtClean="0"/>
              <a:t>의 장점</a:t>
            </a:r>
            <a:r>
              <a:rPr lang="en-US" dirty="0" smtClean="0"/>
              <a:t/>
            </a:r>
            <a:br>
              <a:rPr lang="en-US" dirty="0" smtClean="0"/>
            </a:br>
            <a:endParaRPr lang="en-US" sz="3359" dirty="0">
              <a:solidFill>
                <a:schemeClr val="accent1"/>
              </a:solidFill>
            </a:endParaRPr>
          </a:p>
        </p:txBody>
      </p:sp>
      <p:sp>
        <p:nvSpPr>
          <p:cNvPr id="4" name="Rectangle 3"/>
          <p:cNvSpPr/>
          <p:nvPr/>
        </p:nvSpPr>
        <p:spPr bwMode="auto">
          <a:xfrm>
            <a:off x="2388139" y="1981767"/>
            <a:ext cx="11387143" cy="4740570"/>
          </a:xfrm>
          <a:prstGeom prst="rect">
            <a:avLst/>
          </a:prstGeom>
          <a:solidFill>
            <a:schemeClr val="bg1">
              <a:lumMod val="75000"/>
              <a:lumOff val="2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grpSp>
        <p:nvGrpSpPr>
          <p:cNvPr id="6" name="Group 5"/>
          <p:cNvGrpSpPr/>
          <p:nvPr/>
        </p:nvGrpSpPr>
        <p:grpSpPr>
          <a:xfrm>
            <a:off x="805930" y="1981767"/>
            <a:ext cx="1582211" cy="4740571"/>
            <a:chOff x="382901" y="1238257"/>
            <a:chExt cx="710286" cy="2128138"/>
          </a:xfrm>
        </p:grpSpPr>
        <p:sp>
          <p:nvSpPr>
            <p:cNvPr id="7" name="Rectangle 6"/>
            <p:cNvSpPr/>
            <p:nvPr/>
          </p:nvSpPr>
          <p:spPr bwMode="auto">
            <a:xfrm>
              <a:off x="382901" y="1238257"/>
              <a:ext cx="710286" cy="710286"/>
            </a:xfrm>
            <a:prstGeom prst="rect">
              <a:avLst/>
            </a:prstGeom>
            <a:solidFill>
              <a:schemeClr val="tx2">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p:nvSpPr>
          <p:spPr bwMode="auto">
            <a:xfrm>
              <a:off x="382901" y="1945823"/>
              <a:ext cx="710286" cy="710286"/>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p:nvSpPr>
          <p:spPr bwMode="auto">
            <a:xfrm>
              <a:off x="382901" y="2656109"/>
              <a:ext cx="710286" cy="710286"/>
            </a:xfrm>
            <a:prstGeom prst="rect">
              <a:avLst/>
            </a:prstGeom>
            <a:solidFill>
              <a:schemeClr val="tx2">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33" tIns="73133" rIns="73133" bIns="73133" numCol="1" spcCol="0" rtlCol="0" fromWordArt="0" anchor="ctr" anchorCtr="0" forceAA="0" compatLnSpc="1">
              <a:prstTxWarp prst="textNoShape">
                <a:avLst/>
              </a:prstTxWarp>
              <a:noAutofit/>
            </a:bodyPr>
            <a:lstStyle/>
            <a:p>
              <a:pPr algn="ctr" defTabSz="1462193" fontAlgn="base">
                <a:spcBef>
                  <a:spcPct val="0"/>
                </a:spcBef>
                <a:spcAft>
                  <a:spcPct val="0"/>
                </a:spcAft>
              </a:pPr>
              <a:endParaRPr lang="en-US" sz="3839" dirty="0" err="1">
                <a:gradFill>
                  <a:gsLst>
                    <a:gs pos="0">
                      <a:srgbClr val="FFFFFF"/>
                    </a:gs>
                    <a:gs pos="100000">
                      <a:srgbClr val="FFFFFF"/>
                    </a:gs>
                  </a:gsLst>
                  <a:lin ang="5400000" scaled="0"/>
                </a:gradFill>
                <a:ea typeface="Segoe UI" pitchFamily="34" charset="0"/>
                <a:cs typeface="Segoe UI" pitchFamily="34" charset="0"/>
              </a:endParaRPr>
            </a:p>
          </p:txBody>
        </p:sp>
      </p:grpSp>
      <p:sp>
        <p:nvSpPr>
          <p:cNvPr id="13" name="Text Placeholder 3"/>
          <p:cNvSpPr txBox="1">
            <a:spLocks/>
          </p:cNvSpPr>
          <p:nvPr/>
        </p:nvSpPr>
        <p:spPr>
          <a:xfrm>
            <a:off x="2666046" y="3565884"/>
            <a:ext cx="12293297" cy="1477328"/>
          </a:xfrm>
          <a:prstGeom prst="rect">
            <a:avLst/>
          </a:prstGeom>
        </p:spPr>
        <p:txBody>
          <a:bodyPr vert="horz" lIns="0" tIns="0" rIns="0" bIns="0" rtlCol="0">
            <a:spAutoFit/>
          </a:bodyPr>
          <a:lstStyle>
            <a:lvl1pPr marL="2382" marR="0" indent="0" algn="l" defTabSz="685835" rtl="0" eaLnBrk="1" fontAlgn="auto" latinLnBrk="0" hangingPunct="1">
              <a:lnSpc>
                <a:spcPct val="90000"/>
              </a:lnSpc>
              <a:spcBef>
                <a:spcPts val="0"/>
              </a:spcBef>
              <a:spcAft>
                <a:spcPts val="675"/>
              </a:spcAft>
              <a:buClrTx/>
              <a:buSzPct val="80000"/>
              <a:buFont typeface="Arial" pitchFamily="34" charset="0"/>
              <a:buNone/>
              <a:tabLst/>
              <a:defRPr sz="3000" kern="1200" spc="-75" baseline="0">
                <a:gradFill>
                  <a:gsLst>
                    <a:gs pos="0">
                      <a:srgbClr val="595959"/>
                    </a:gs>
                    <a:gs pos="86000">
                      <a:srgbClr val="595959"/>
                    </a:gs>
                  </a:gsLst>
                  <a:lin ang="5400000" scaled="0"/>
                </a:gradFill>
                <a:latin typeface="Segoe UI Light" pitchFamily="34" charset="0"/>
                <a:ea typeface="+mn-ea"/>
                <a:cs typeface="+mn-cs"/>
              </a:defRPr>
            </a:lvl1pPr>
            <a:lvl2pPr marL="2382" marR="0" indent="0" algn="l" defTabSz="685835" rtl="0" eaLnBrk="1" fontAlgn="auto" latinLnBrk="0" hangingPunct="1">
              <a:lnSpc>
                <a:spcPct val="90000"/>
              </a:lnSpc>
              <a:spcBef>
                <a:spcPts val="0"/>
              </a:spcBef>
              <a:spcAft>
                <a:spcPts val="0"/>
              </a:spcAft>
              <a:buClrTx/>
              <a:buSzPct val="80000"/>
              <a:buFont typeface="Arial" pitchFamily="34" charset="0"/>
              <a:buNone/>
              <a:tabLst/>
              <a:defRPr sz="1500" kern="1200" spc="-38" baseline="0">
                <a:gradFill>
                  <a:gsLst>
                    <a:gs pos="0">
                      <a:srgbClr val="595959"/>
                    </a:gs>
                    <a:gs pos="86000">
                      <a:srgbClr val="595959"/>
                    </a:gs>
                  </a:gsLst>
                  <a:lin ang="5400000" scaled="0"/>
                </a:gradFill>
                <a:latin typeface="+mn-lt"/>
                <a:ea typeface="+mn-ea"/>
                <a:cs typeface="+mn-cs"/>
              </a:defRPr>
            </a:lvl2pPr>
            <a:lvl3pPr marL="944175" marR="0" indent="-302422" algn="l" defTabSz="685835" rtl="0" eaLnBrk="1" fontAlgn="auto" latinLnBrk="0" hangingPunct="1">
              <a:lnSpc>
                <a:spcPct val="90000"/>
              </a:lnSpc>
              <a:spcBef>
                <a:spcPct val="20000"/>
              </a:spcBef>
              <a:spcAft>
                <a:spcPts val="0"/>
              </a:spcAft>
              <a:buClrTx/>
              <a:buSzPct val="80000"/>
              <a:buFontTx/>
              <a:buBlip>
                <a:blip r:embed="rId4"/>
              </a:buBlip>
              <a:tabLst>
                <a:tab pos="598940" algn="l"/>
              </a:tabLst>
              <a:defRPr sz="1800" kern="1200" spc="0" baseline="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203730" marR="0" indent="-259558" algn="l" defTabSz="685835" rtl="0" eaLnBrk="1" fontAlgn="auto" latinLnBrk="0" hangingPunct="1">
              <a:lnSpc>
                <a:spcPct val="90000"/>
              </a:lnSpc>
              <a:spcBef>
                <a:spcPct val="20000"/>
              </a:spcBef>
              <a:spcAft>
                <a:spcPts val="0"/>
              </a:spcAft>
              <a:buClrTx/>
              <a:buSzPct val="80000"/>
              <a:buFontTx/>
              <a:buBlip>
                <a:blip r:embed="rId4"/>
              </a:buBlip>
              <a:tabLst/>
              <a:defRPr sz="1500" kern="1200" spc="0" baseline="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456147" marR="0" indent="-252415" algn="l" defTabSz="685835" rtl="0" eaLnBrk="1" fontAlgn="auto" latinLnBrk="0" hangingPunct="1">
              <a:lnSpc>
                <a:spcPct val="90000"/>
              </a:lnSpc>
              <a:spcBef>
                <a:spcPct val="20000"/>
              </a:spcBef>
              <a:spcAft>
                <a:spcPts val="0"/>
              </a:spcAft>
              <a:buClrTx/>
              <a:buSzPct val="80000"/>
              <a:buFontTx/>
              <a:buBlip>
                <a:blip r:embed="rId4"/>
              </a:buBlip>
              <a:tabLst>
                <a:tab pos="941871" algn="l"/>
              </a:tabLst>
              <a:defRPr sz="1500" kern="1200" spc="0" baseline="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1886048"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965"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883"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801"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lvl="1">
              <a:lnSpc>
                <a:spcPct val="100000"/>
              </a:lnSpc>
            </a:pPr>
            <a:r>
              <a:rPr lang="en-US" sz="4800" dirty="0" err="1" smtClean="0">
                <a:solidFill>
                  <a:schemeClr val="tx2">
                    <a:alpha val="99000"/>
                  </a:schemeClr>
                </a:solidFill>
                <a:latin typeface="+mj-lt"/>
              </a:rPr>
              <a:t>Paas</a:t>
            </a:r>
            <a:r>
              <a:rPr lang="ko-KR" altLang="en-US" sz="4800" smtClean="0">
                <a:solidFill>
                  <a:schemeClr val="tx2">
                    <a:alpha val="99000"/>
                  </a:schemeClr>
                </a:solidFill>
                <a:latin typeface="+mj-lt"/>
              </a:rPr>
              <a:t>는 경제적이다 </a:t>
            </a:r>
            <a:endParaRPr lang="en-US" sz="4800" dirty="0">
              <a:solidFill>
                <a:schemeClr val="tx2">
                  <a:alpha val="99000"/>
                </a:schemeClr>
              </a:solidFill>
              <a:latin typeface="+mj-lt"/>
            </a:endParaRPr>
          </a:p>
          <a:p>
            <a:pPr marL="3809" lvl="1">
              <a:lnSpc>
                <a:spcPct val="100000"/>
              </a:lnSpc>
            </a:pPr>
            <a:r>
              <a:rPr lang="ko-KR" altLang="en-US" sz="2400" dirty="0" smtClean="0">
                <a:solidFill>
                  <a:schemeClr val="tx1">
                    <a:alpha val="99000"/>
                  </a:schemeClr>
                </a:solidFill>
              </a:rPr>
              <a:t>이유</a:t>
            </a:r>
            <a:r>
              <a:rPr lang="en-US" altLang="ko-KR" sz="2400" dirty="0" smtClean="0">
                <a:solidFill>
                  <a:schemeClr val="tx1">
                    <a:alpha val="99000"/>
                  </a:schemeClr>
                </a:solidFill>
              </a:rPr>
              <a:t>: </a:t>
            </a:r>
            <a:r>
              <a:rPr lang="ko-KR" altLang="en-US" sz="2400" smtClean="0">
                <a:solidFill>
                  <a:schemeClr val="tx1">
                    <a:alpha val="99000"/>
                  </a:schemeClr>
                </a:solidFill>
              </a:rPr>
              <a:t>관리적인 비용이 추가되지 않음</a:t>
            </a:r>
            <a:endParaRPr lang="en-US" sz="2400" dirty="0">
              <a:solidFill>
                <a:schemeClr val="tx1">
                  <a:lumMod val="65000"/>
                  <a:alpha val="99000"/>
                </a:schemeClr>
              </a:solidFill>
            </a:endParaRPr>
          </a:p>
          <a:p>
            <a:pPr marL="3809" lvl="1">
              <a:lnSpc>
                <a:spcPct val="100000"/>
              </a:lnSpc>
            </a:pPr>
            <a:r>
              <a:rPr lang="ko-KR" altLang="en-US" sz="2400" dirty="0" smtClean="0">
                <a:solidFill>
                  <a:schemeClr val="tx1">
                    <a:alpha val="99000"/>
                  </a:schemeClr>
                </a:solidFill>
              </a:rPr>
              <a:t>장점</a:t>
            </a:r>
            <a:r>
              <a:rPr lang="en-US" altLang="ko-KR" sz="2400" dirty="0" smtClean="0">
                <a:solidFill>
                  <a:schemeClr val="tx1">
                    <a:alpha val="99000"/>
                  </a:schemeClr>
                </a:solidFill>
              </a:rPr>
              <a:t>: </a:t>
            </a:r>
            <a:r>
              <a:rPr lang="ko-KR" altLang="en-US" sz="2400" smtClean="0">
                <a:solidFill>
                  <a:schemeClr val="tx1">
                    <a:alpha val="99000"/>
                  </a:schemeClr>
                </a:solidFill>
              </a:rPr>
              <a:t>프로그램의 운영 지원하는 비용이 감소</a:t>
            </a:r>
            <a:endParaRPr lang="en-US" sz="2400" dirty="0">
              <a:solidFill>
                <a:schemeClr val="tx1">
                  <a:lumMod val="65000"/>
                  <a:alpha val="99000"/>
                </a:schemeClr>
              </a:solidFill>
            </a:endParaRPr>
          </a:p>
        </p:txBody>
      </p:sp>
      <p:sp>
        <p:nvSpPr>
          <p:cNvPr id="14" name="Text Placeholder 3"/>
          <p:cNvSpPr txBox="1">
            <a:spLocks/>
          </p:cNvSpPr>
          <p:nvPr/>
        </p:nvSpPr>
        <p:spPr>
          <a:xfrm>
            <a:off x="2666046" y="2040404"/>
            <a:ext cx="12293297" cy="1477328"/>
          </a:xfrm>
          <a:prstGeom prst="rect">
            <a:avLst/>
          </a:prstGeom>
        </p:spPr>
        <p:txBody>
          <a:bodyPr vert="horz" lIns="0" tIns="0" rIns="0" bIns="0" rtlCol="0">
            <a:spAutoFit/>
          </a:bodyPr>
          <a:lstStyle>
            <a:lvl1pPr marL="2382" marR="0" indent="0" algn="l" defTabSz="685835" rtl="0" eaLnBrk="1" fontAlgn="auto" latinLnBrk="0" hangingPunct="1">
              <a:lnSpc>
                <a:spcPct val="90000"/>
              </a:lnSpc>
              <a:spcBef>
                <a:spcPts val="0"/>
              </a:spcBef>
              <a:spcAft>
                <a:spcPts val="675"/>
              </a:spcAft>
              <a:buClrTx/>
              <a:buSzPct val="80000"/>
              <a:buFont typeface="Arial" pitchFamily="34" charset="0"/>
              <a:buNone/>
              <a:tabLst/>
              <a:defRPr sz="3000" kern="1200" spc="-75" baseline="0">
                <a:gradFill>
                  <a:gsLst>
                    <a:gs pos="0">
                      <a:srgbClr val="595959"/>
                    </a:gs>
                    <a:gs pos="86000">
                      <a:srgbClr val="595959"/>
                    </a:gs>
                  </a:gsLst>
                  <a:lin ang="5400000" scaled="0"/>
                </a:gradFill>
                <a:latin typeface="Segoe UI Light" pitchFamily="34" charset="0"/>
                <a:ea typeface="+mn-ea"/>
                <a:cs typeface="+mn-cs"/>
              </a:defRPr>
            </a:lvl1pPr>
            <a:lvl2pPr marL="2382" marR="0" indent="0" algn="l" defTabSz="685835" rtl="0" eaLnBrk="1" fontAlgn="auto" latinLnBrk="0" hangingPunct="1">
              <a:lnSpc>
                <a:spcPct val="90000"/>
              </a:lnSpc>
              <a:spcBef>
                <a:spcPts val="0"/>
              </a:spcBef>
              <a:spcAft>
                <a:spcPts val="0"/>
              </a:spcAft>
              <a:buClrTx/>
              <a:buSzPct val="80000"/>
              <a:buFont typeface="Arial" pitchFamily="34" charset="0"/>
              <a:buNone/>
              <a:tabLst/>
              <a:defRPr sz="1500" kern="1200" spc="-38" baseline="0">
                <a:gradFill>
                  <a:gsLst>
                    <a:gs pos="0">
                      <a:srgbClr val="595959"/>
                    </a:gs>
                    <a:gs pos="86000">
                      <a:srgbClr val="595959"/>
                    </a:gs>
                  </a:gsLst>
                  <a:lin ang="5400000" scaled="0"/>
                </a:gradFill>
                <a:latin typeface="+mn-lt"/>
                <a:ea typeface="+mn-ea"/>
                <a:cs typeface="+mn-cs"/>
              </a:defRPr>
            </a:lvl2pPr>
            <a:lvl3pPr marL="944175" marR="0" indent="-302422" algn="l" defTabSz="685835" rtl="0" eaLnBrk="1" fontAlgn="auto" latinLnBrk="0" hangingPunct="1">
              <a:lnSpc>
                <a:spcPct val="90000"/>
              </a:lnSpc>
              <a:spcBef>
                <a:spcPct val="20000"/>
              </a:spcBef>
              <a:spcAft>
                <a:spcPts val="0"/>
              </a:spcAft>
              <a:buClrTx/>
              <a:buSzPct val="80000"/>
              <a:buFontTx/>
              <a:buBlip>
                <a:blip r:embed="rId4"/>
              </a:buBlip>
              <a:tabLst>
                <a:tab pos="598940" algn="l"/>
              </a:tabLst>
              <a:defRPr sz="1800" kern="1200" spc="0" baseline="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3pPr>
            <a:lvl4pPr marL="1203730" marR="0" indent="-259558" algn="l" defTabSz="685835" rtl="0" eaLnBrk="1" fontAlgn="auto" latinLnBrk="0" hangingPunct="1">
              <a:lnSpc>
                <a:spcPct val="90000"/>
              </a:lnSpc>
              <a:spcBef>
                <a:spcPct val="20000"/>
              </a:spcBef>
              <a:spcAft>
                <a:spcPts val="0"/>
              </a:spcAft>
              <a:buClrTx/>
              <a:buSzPct val="80000"/>
              <a:buFontTx/>
              <a:buBlip>
                <a:blip r:embed="rId4"/>
              </a:buBlip>
              <a:tabLst/>
              <a:defRPr sz="1500" kern="1200" spc="0" baseline="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4pPr>
            <a:lvl5pPr marL="1456147" marR="0" indent="-252415" algn="l" defTabSz="685835" rtl="0" eaLnBrk="1" fontAlgn="auto" latinLnBrk="0" hangingPunct="1">
              <a:lnSpc>
                <a:spcPct val="90000"/>
              </a:lnSpc>
              <a:spcBef>
                <a:spcPct val="20000"/>
              </a:spcBef>
              <a:spcAft>
                <a:spcPts val="0"/>
              </a:spcAft>
              <a:buClrTx/>
              <a:buSzPct val="80000"/>
              <a:buFontTx/>
              <a:buBlip>
                <a:blip r:embed="rId4"/>
              </a:buBlip>
              <a:tabLst>
                <a:tab pos="941871" algn="l"/>
              </a:tabLst>
              <a:defRPr sz="1500" kern="1200" spc="0" baseline="0">
                <a:gradFill>
                  <a:gsLst>
                    <a:gs pos="0">
                      <a:schemeClr val="tx1">
                        <a:lumMod val="90000"/>
                        <a:lumOff val="10000"/>
                      </a:schemeClr>
                    </a:gs>
                    <a:gs pos="86000">
                      <a:schemeClr val="tx1">
                        <a:lumMod val="90000"/>
                        <a:lumOff val="10000"/>
                      </a:schemeClr>
                    </a:gs>
                  </a:gsLst>
                  <a:lin ang="5400000" scaled="0"/>
                </a:gradFill>
                <a:latin typeface="+mn-lt"/>
                <a:ea typeface="+mn-ea"/>
                <a:cs typeface="+mn-cs"/>
              </a:defRPr>
            </a:lvl5pPr>
            <a:lvl6pPr marL="1886048"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965"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883"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801"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nSpc>
                <a:spcPct val="100000"/>
              </a:lnSpc>
              <a:spcAft>
                <a:spcPts val="0"/>
              </a:spcAft>
            </a:pPr>
            <a:r>
              <a:rPr lang="en-US" sz="4800" dirty="0" smtClean="0">
                <a:solidFill>
                  <a:schemeClr val="tx2">
                    <a:alpha val="99000"/>
                  </a:schemeClr>
                </a:solidFill>
                <a:latin typeface="+mj-lt"/>
              </a:rPr>
              <a:t>PaaS</a:t>
            </a:r>
            <a:r>
              <a:rPr lang="ko-KR" altLang="en-US" sz="4800" smtClean="0">
                <a:solidFill>
                  <a:schemeClr val="tx2">
                    <a:alpha val="99000"/>
                  </a:schemeClr>
                </a:solidFill>
                <a:latin typeface="+mj-lt"/>
              </a:rPr>
              <a:t>는 빠르다</a:t>
            </a:r>
            <a:endParaRPr lang="en-US" sz="4800" dirty="0">
              <a:solidFill>
                <a:schemeClr val="tx2">
                  <a:alpha val="99000"/>
                </a:schemeClr>
              </a:solidFill>
              <a:latin typeface="+mj-lt"/>
            </a:endParaRPr>
          </a:p>
          <a:p>
            <a:pPr marL="3809" lvl="1">
              <a:lnSpc>
                <a:spcPct val="100000"/>
              </a:lnSpc>
            </a:pPr>
            <a:r>
              <a:rPr lang="ko-KR" altLang="en-US" sz="2400" dirty="0" smtClean="0">
                <a:solidFill>
                  <a:schemeClr val="tx1">
                    <a:alpha val="99000"/>
                  </a:schemeClr>
                </a:solidFill>
              </a:rPr>
              <a:t>이유</a:t>
            </a:r>
            <a:r>
              <a:rPr lang="en-US" sz="2400" dirty="0" smtClean="0">
                <a:solidFill>
                  <a:schemeClr val="tx1">
                    <a:alpha val="99000"/>
                  </a:schemeClr>
                </a:solidFill>
              </a:rPr>
              <a:t>: </a:t>
            </a:r>
            <a:r>
              <a:rPr lang="ko-KR" altLang="en-US" sz="2400" smtClean="0">
                <a:solidFill>
                  <a:schemeClr val="tx1">
                    <a:alpha val="99000"/>
                  </a:schemeClr>
                </a:solidFill>
              </a:rPr>
              <a:t>개발자가 해야 할 일들이 감소</a:t>
            </a:r>
            <a:endParaRPr lang="en-US" altLang="ko-KR" sz="2400" dirty="0">
              <a:solidFill>
                <a:schemeClr val="tx1">
                  <a:lumMod val="65000"/>
                  <a:alpha val="99000"/>
                </a:schemeClr>
              </a:solidFill>
            </a:endParaRPr>
          </a:p>
          <a:p>
            <a:pPr marL="3809" lvl="1">
              <a:lnSpc>
                <a:spcPct val="100000"/>
              </a:lnSpc>
            </a:pPr>
            <a:r>
              <a:rPr lang="ko-KR" altLang="en-US" sz="2400" dirty="0" smtClean="0">
                <a:solidFill>
                  <a:schemeClr val="tx1">
                    <a:alpha val="99000"/>
                  </a:schemeClr>
                </a:solidFill>
              </a:rPr>
              <a:t>장점</a:t>
            </a:r>
            <a:r>
              <a:rPr lang="en-US" altLang="ko-KR" sz="2400" dirty="0" smtClean="0">
                <a:solidFill>
                  <a:schemeClr val="tx1">
                    <a:alpha val="99000"/>
                  </a:schemeClr>
                </a:solidFill>
              </a:rPr>
              <a:t>: </a:t>
            </a:r>
            <a:r>
              <a:rPr lang="ko-KR" altLang="en-US" sz="2400" smtClean="0">
                <a:solidFill>
                  <a:schemeClr val="tx1">
                    <a:alpha val="99000"/>
                  </a:schemeClr>
                </a:solidFill>
              </a:rPr>
              <a:t>시스템적인 부분에 대한 작업이 줄어서 시장에 사용되기까지의 시간을 최소화</a:t>
            </a:r>
            <a:endParaRPr lang="en-US" sz="2400" dirty="0">
              <a:solidFill>
                <a:schemeClr val="tx1">
                  <a:alpha val="99000"/>
                </a:schemeClr>
              </a:solidFill>
            </a:endParaRPr>
          </a:p>
        </p:txBody>
      </p:sp>
      <p:sp>
        <p:nvSpPr>
          <p:cNvPr id="15" name="Freeform 125"/>
          <p:cNvSpPr>
            <a:spLocks noEditPoints="1"/>
          </p:cNvSpPr>
          <p:nvPr/>
        </p:nvSpPr>
        <p:spPr bwMode="black">
          <a:xfrm>
            <a:off x="1171477" y="2197123"/>
            <a:ext cx="806818" cy="1110950"/>
          </a:xfrm>
          <a:custGeom>
            <a:avLst/>
            <a:gdLst>
              <a:gd name="T0" fmla="*/ 447 w 867"/>
              <a:gd name="T1" fmla="*/ 1019 h 1194"/>
              <a:gd name="T2" fmla="*/ 494 w 867"/>
              <a:gd name="T3" fmla="*/ 180 h 1194"/>
              <a:gd name="T4" fmla="*/ 292 w 867"/>
              <a:gd name="T5" fmla="*/ 541 h 1194"/>
              <a:gd name="T6" fmla="*/ 433 w 867"/>
              <a:gd name="T7" fmla="*/ 408 h 1194"/>
              <a:gd name="T8" fmla="*/ 413 w 867"/>
              <a:gd name="T9" fmla="*/ 804 h 1194"/>
              <a:gd name="T10" fmla="*/ 174 w 867"/>
              <a:gd name="T11" fmla="*/ 773 h 1194"/>
              <a:gd name="T12" fmla="*/ 552 w 867"/>
              <a:gd name="T13" fmla="*/ 528 h 1194"/>
              <a:gd name="T14" fmla="*/ 277 w 867"/>
              <a:gd name="T15" fmla="*/ 1057 h 1194"/>
              <a:gd name="T16" fmla="*/ 693 w 867"/>
              <a:gd name="T17" fmla="*/ 773 h 1194"/>
              <a:gd name="T18" fmla="*/ 447 w 867"/>
              <a:gd name="T19" fmla="*/ 1019 h 1194"/>
              <a:gd name="T20" fmla="*/ 447 w 867"/>
              <a:gd name="T21" fmla="*/ 500 h 1194"/>
              <a:gd name="T22" fmla="*/ 552 w 867"/>
              <a:gd name="T23" fmla="*/ 991 h 1194"/>
              <a:gd name="T24" fmla="*/ 202 w 867"/>
              <a:gd name="T25" fmla="*/ 641 h 1194"/>
              <a:gd name="T26" fmla="*/ 717 w 867"/>
              <a:gd name="T27" fmla="*/ 939 h 1194"/>
              <a:gd name="T28" fmla="*/ 315 w 867"/>
              <a:gd name="T29" fmla="*/ 528 h 1194"/>
              <a:gd name="T30" fmla="*/ 665 w 867"/>
              <a:gd name="T31" fmla="*/ 641 h 1194"/>
              <a:gd name="T32" fmla="*/ 432 w 867"/>
              <a:gd name="T33" fmla="*/ 517 h 1194"/>
              <a:gd name="T34" fmla="*/ 150 w 867"/>
              <a:gd name="T35" fmla="*/ 939 h 1194"/>
              <a:gd name="T36" fmla="*/ 575 w 867"/>
              <a:gd name="T37" fmla="*/ 541 h 1194"/>
              <a:gd name="T38" fmla="*/ 315 w 867"/>
              <a:gd name="T39" fmla="*/ 991 h 1194"/>
              <a:gd name="T40" fmla="*/ 433 w 867"/>
              <a:gd name="T41" fmla="*/ 1112 h 1194"/>
              <a:gd name="T42" fmla="*/ 457 w 867"/>
              <a:gd name="T43" fmla="*/ 847 h 1194"/>
              <a:gd name="T44" fmla="*/ 98 w 867"/>
              <a:gd name="T45" fmla="*/ 747 h 1194"/>
              <a:gd name="T46" fmla="*/ 590 w 867"/>
              <a:gd name="T47" fmla="*/ 1057 h 1194"/>
              <a:gd name="T48" fmla="*/ 215 w 867"/>
              <a:gd name="T49" fmla="*/ 619 h 1194"/>
              <a:gd name="T50" fmla="*/ 769 w 867"/>
              <a:gd name="T51" fmla="*/ 747 h 1194"/>
              <a:gd name="T52" fmla="*/ 420 w 867"/>
              <a:gd name="T53" fmla="*/ 1095 h 1194"/>
              <a:gd name="T54" fmla="*/ 420 w 867"/>
              <a:gd name="T55" fmla="*/ 425 h 1194"/>
              <a:gd name="T56" fmla="*/ 454 w 867"/>
              <a:gd name="T57" fmla="*/ 804 h 1194"/>
              <a:gd name="T58" fmla="*/ 215 w 867"/>
              <a:gd name="T59" fmla="*/ 901 h 1194"/>
              <a:gd name="T60" fmla="*/ 665 w 867"/>
              <a:gd name="T61" fmla="*/ 878 h 1194"/>
              <a:gd name="T62" fmla="*/ 255 w 867"/>
              <a:gd name="T63" fmla="*/ 476 h 1194"/>
              <a:gd name="T64" fmla="*/ 433 w 867"/>
              <a:gd name="T65" fmla="*/ 1155 h 1194"/>
              <a:gd name="T66" fmla="*/ 292 w 867"/>
              <a:gd name="T67" fmla="*/ 541 h 1194"/>
              <a:gd name="T68" fmla="*/ 652 w 867"/>
              <a:gd name="T69" fmla="*/ 619 h 1194"/>
              <a:gd name="T70" fmla="*/ 447 w 867"/>
              <a:gd name="T71" fmla="*/ 713 h 1194"/>
              <a:gd name="T72" fmla="*/ 137 w 867"/>
              <a:gd name="T73" fmla="*/ 916 h 1194"/>
              <a:gd name="T74" fmla="*/ 717 w 867"/>
              <a:gd name="T75" fmla="*/ 939 h 1194"/>
              <a:gd name="T76" fmla="*/ 277 w 867"/>
              <a:gd name="T77" fmla="*/ 1057 h 1194"/>
              <a:gd name="T78" fmla="*/ 786 w 867"/>
              <a:gd name="T79" fmla="*/ 760 h 1194"/>
              <a:gd name="T80" fmla="*/ 410 w 867"/>
              <a:gd name="T81" fmla="*/ 847 h 1194"/>
              <a:gd name="T82" fmla="*/ 174 w 867"/>
              <a:gd name="T83" fmla="*/ 747 h 1194"/>
              <a:gd name="T84" fmla="*/ 575 w 867"/>
              <a:gd name="T85" fmla="*/ 541 h 1194"/>
              <a:gd name="T86" fmla="*/ 202 w 867"/>
              <a:gd name="T87" fmla="*/ 641 h 1194"/>
              <a:gd name="T88" fmla="*/ 769 w 867"/>
              <a:gd name="T89" fmla="*/ 773 h 1194"/>
              <a:gd name="T90" fmla="*/ 420 w 867"/>
              <a:gd name="T91" fmla="*/ 1019 h 1194"/>
              <a:gd name="T92" fmla="*/ 447 w 867"/>
              <a:gd name="T93" fmla="*/ 425 h 1194"/>
              <a:gd name="T94" fmla="*/ 590 w 867"/>
              <a:gd name="T95" fmla="*/ 1057 h 1194"/>
              <a:gd name="T96" fmla="*/ 150 w 867"/>
              <a:gd name="T97" fmla="*/ 939 h 1194"/>
              <a:gd name="T98" fmla="*/ 730 w 867"/>
              <a:gd name="T99" fmla="*/ 916 h 1194"/>
              <a:gd name="T100" fmla="*/ 277 w 867"/>
              <a:gd name="T101" fmla="*/ 463 h 1194"/>
              <a:gd name="T102" fmla="*/ 730 w 867"/>
              <a:gd name="T103" fmla="*/ 603 h 1194"/>
              <a:gd name="T104" fmla="*/ 419 w 867"/>
              <a:gd name="T105" fmla="*/ 713 h 1194"/>
              <a:gd name="T106" fmla="*/ 98 w 867"/>
              <a:gd name="T107" fmla="*/ 747 h 1194"/>
              <a:gd name="T108" fmla="*/ 612 w 867"/>
              <a:gd name="T109" fmla="*/ 476 h 1194"/>
              <a:gd name="T110" fmla="*/ 292 w 867"/>
              <a:gd name="T111" fmla="*/ 978 h 1194"/>
              <a:gd name="T112" fmla="*/ 81 w 867"/>
              <a:gd name="T113" fmla="*/ 760 h 1194"/>
              <a:gd name="T114" fmla="*/ 454 w 867"/>
              <a:gd name="T115" fmla="*/ 804 h 1194"/>
              <a:gd name="T116" fmla="*/ 420 w 867"/>
              <a:gd name="T117" fmla="*/ 425 h 1194"/>
              <a:gd name="T118" fmla="*/ 612 w 867"/>
              <a:gd name="T119" fmla="*/ 1043 h 1194"/>
              <a:gd name="T120" fmla="*/ 150 w 867"/>
              <a:gd name="T121" fmla="*/ 581 h 1194"/>
              <a:gd name="T122" fmla="*/ 693 w 867"/>
              <a:gd name="T123" fmla="*/ 747 h 1194"/>
              <a:gd name="T124" fmla="*/ 447 w 867"/>
              <a:gd name="T125" fmla="*/ 1095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7" h="1194">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398" y="135"/>
                </a:moveTo>
                <a:cubicBezTo>
                  <a:pt x="398" y="290"/>
                  <a:pt x="398" y="290"/>
                  <a:pt x="398" y="290"/>
                </a:cubicBezTo>
                <a:cubicBezTo>
                  <a:pt x="469" y="290"/>
                  <a:pt x="469" y="290"/>
                  <a:pt x="469" y="290"/>
                </a:cubicBezTo>
                <a:cubicBezTo>
                  <a:pt x="469" y="135"/>
                  <a:pt x="469" y="135"/>
                  <a:pt x="469" y="135"/>
                </a:cubicBezTo>
                <a:lnTo>
                  <a:pt x="398" y="135"/>
                </a:lnTo>
                <a:close/>
                <a:moveTo>
                  <a:pt x="433" y="0"/>
                </a:moveTo>
                <a:cubicBezTo>
                  <a:pt x="368" y="0"/>
                  <a:pt x="314" y="54"/>
                  <a:pt x="314" y="119"/>
                </a:cubicBezTo>
                <a:cubicBezTo>
                  <a:pt x="314" y="163"/>
                  <a:pt x="338" y="201"/>
                  <a:pt x="373" y="222"/>
                </a:cubicBezTo>
                <a:cubicBezTo>
                  <a:pt x="373" y="180"/>
                  <a:pt x="373" y="180"/>
                  <a:pt x="373" y="180"/>
                </a:cubicBezTo>
                <a:cubicBezTo>
                  <a:pt x="357" y="164"/>
                  <a:pt x="348" y="143"/>
                  <a:pt x="348" y="119"/>
                </a:cubicBezTo>
                <a:cubicBezTo>
                  <a:pt x="348" y="72"/>
                  <a:pt x="386" y="34"/>
                  <a:pt x="433" y="34"/>
                </a:cubicBezTo>
                <a:cubicBezTo>
                  <a:pt x="481" y="34"/>
                  <a:pt x="519" y="72"/>
                  <a:pt x="519" y="119"/>
                </a:cubicBezTo>
                <a:cubicBezTo>
                  <a:pt x="519" y="143"/>
                  <a:pt x="510" y="164"/>
                  <a:pt x="494" y="180"/>
                </a:cubicBezTo>
                <a:cubicBezTo>
                  <a:pt x="494" y="222"/>
                  <a:pt x="494" y="222"/>
                  <a:pt x="494" y="222"/>
                </a:cubicBezTo>
                <a:cubicBezTo>
                  <a:pt x="529" y="201"/>
                  <a:pt x="553" y="163"/>
                  <a:pt x="553" y="119"/>
                </a:cubicBezTo>
                <a:cubicBezTo>
                  <a:pt x="553" y="54"/>
                  <a:pt x="499" y="0"/>
                  <a:pt x="433" y="0"/>
                </a:cubicBezTo>
                <a:close/>
                <a:moveTo>
                  <a:pt x="725" y="277"/>
                </a:moveTo>
                <a:cubicBezTo>
                  <a:pt x="672" y="353"/>
                  <a:pt x="672" y="353"/>
                  <a:pt x="672" y="353"/>
                </a:cubicBezTo>
                <a:cubicBezTo>
                  <a:pt x="730" y="393"/>
                  <a:pt x="730" y="393"/>
                  <a:pt x="730" y="393"/>
                </a:cubicBezTo>
                <a:cubicBezTo>
                  <a:pt x="783" y="317"/>
                  <a:pt x="783" y="317"/>
                  <a:pt x="783" y="317"/>
                </a:cubicBezTo>
                <a:lnTo>
                  <a:pt x="725" y="277"/>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326"/>
                </a:moveTo>
                <a:cubicBezTo>
                  <a:pt x="195" y="326"/>
                  <a:pt x="0" y="521"/>
                  <a:pt x="0" y="760"/>
                </a:cubicBezTo>
                <a:cubicBezTo>
                  <a:pt x="0" y="999"/>
                  <a:pt x="195" y="1194"/>
                  <a:pt x="433" y="1194"/>
                </a:cubicBezTo>
                <a:cubicBezTo>
                  <a:pt x="672" y="1194"/>
                  <a:pt x="867" y="999"/>
                  <a:pt x="867" y="760"/>
                </a:cubicBezTo>
                <a:cubicBezTo>
                  <a:pt x="867" y="521"/>
                  <a:pt x="672" y="326"/>
                  <a:pt x="433" y="326"/>
                </a:cubicBezTo>
                <a:close/>
                <a:moveTo>
                  <a:pt x="433" y="1155"/>
                </a:moveTo>
                <a:cubicBezTo>
                  <a:pt x="216" y="1155"/>
                  <a:pt x="39" y="977"/>
                  <a:pt x="39" y="760"/>
                </a:cubicBezTo>
                <a:cubicBezTo>
                  <a:pt x="39" y="542"/>
                  <a:pt x="216" y="365"/>
                  <a:pt x="433" y="365"/>
                </a:cubicBezTo>
                <a:cubicBezTo>
                  <a:pt x="651" y="365"/>
                  <a:pt x="828" y="542"/>
                  <a:pt x="828" y="760"/>
                </a:cubicBezTo>
                <a:cubicBezTo>
                  <a:pt x="828" y="977"/>
                  <a:pt x="651" y="1155"/>
                  <a:pt x="433" y="1155"/>
                </a:cubicBez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moveTo>
                  <a:pt x="433" y="408"/>
                </a:moveTo>
                <a:cubicBezTo>
                  <a:pt x="240" y="408"/>
                  <a:pt x="81" y="566"/>
                  <a:pt x="81" y="760"/>
                </a:cubicBezTo>
                <a:cubicBezTo>
                  <a:pt x="81" y="954"/>
                  <a:pt x="240" y="1112"/>
                  <a:pt x="433" y="1112"/>
                </a:cubicBezTo>
                <a:cubicBezTo>
                  <a:pt x="627" y="1112"/>
                  <a:pt x="786" y="954"/>
                  <a:pt x="786" y="760"/>
                </a:cubicBezTo>
                <a:cubicBezTo>
                  <a:pt x="786" y="566"/>
                  <a:pt x="627" y="408"/>
                  <a:pt x="433" y="408"/>
                </a:cubicBezTo>
                <a:close/>
                <a:moveTo>
                  <a:pt x="717" y="581"/>
                </a:moveTo>
                <a:cubicBezTo>
                  <a:pt x="730" y="603"/>
                  <a:pt x="730" y="603"/>
                  <a:pt x="730" y="603"/>
                </a:cubicBezTo>
                <a:cubicBezTo>
                  <a:pt x="665" y="641"/>
                  <a:pt x="665" y="641"/>
                  <a:pt x="665" y="641"/>
                </a:cubicBezTo>
                <a:cubicBezTo>
                  <a:pt x="652" y="619"/>
                  <a:pt x="652" y="619"/>
                  <a:pt x="652" y="619"/>
                </a:cubicBezTo>
                <a:lnTo>
                  <a:pt x="717" y="581"/>
                </a:lnTo>
                <a:close/>
                <a:moveTo>
                  <a:pt x="420" y="425"/>
                </a:moveTo>
                <a:cubicBezTo>
                  <a:pt x="447" y="425"/>
                  <a:pt x="447" y="425"/>
                  <a:pt x="447" y="425"/>
                </a:cubicBezTo>
                <a:cubicBezTo>
                  <a:pt x="447" y="500"/>
                  <a:pt x="447" y="500"/>
                  <a:pt x="447" y="500"/>
                </a:cubicBezTo>
                <a:cubicBezTo>
                  <a:pt x="420" y="500"/>
                  <a:pt x="420" y="500"/>
                  <a:pt x="420" y="500"/>
                </a:cubicBezTo>
                <a:lnTo>
                  <a:pt x="420" y="425"/>
                </a:lnTo>
                <a:close/>
                <a:moveTo>
                  <a:pt x="98" y="747"/>
                </a:moveTo>
                <a:cubicBezTo>
                  <a:pt x="174" y="747"/>
                  <a:pt x="174" y="747"/>
                  <a:pt x="174" y="747"/>
                </a:cubicBezTo>
                <a:cubicBezTo>
                  <a:pt x="174" y="773"/>
                  <a:pt x="174" y="773"/>
                  <a:pt x="174" y="773"/>
                </a:cubicBezTo>
                <a:cubicBezTo>
                  <a:pt x="98" y="773"/>
                  <a:pt x="98" y="773"/>
                  <a:pt x="98" y="773"/>
                </a:cubicBezTo>
                <a:lnTo>
                  <a:pt x="98" y="747"/>
                </a:lnTo>
                <a:close/>
                <a:moveTo>
                  <a:pt x="150" y="939"/>
                </a:moveTo>
                <a:cubicBezTo>
                  <a:pt x="137" y="916"/>
                  <a:pt x="137" y="916"/>
                  <a:pt x="137" y="916"/>
                </a:cubicBezTo>
                <a:cubicBezTo>
                  <a:pt x="202" y="878"/>
                  <a:pt x="202" y="878"/>
                  <a:pt x="202" y="878"/>
                </a:cubicBezTo>
                <a:cubicBezTo>
                  <a:pt x="215" y="901"/>
                  <a:pt x="215" y="901"/>
                  <a:pt x="215" y="901"/>
                </a:cubicBezTo>
                <a:lnTo>
                  <a:pt x="150" y="939"/>
                </a:lnTo>
                <a:close/>
                <a:moveTo>
                  <a:pt x="202" y="641"/>
                </a:moveTo>
                <a:cubicBezTo>
                  <a:pt x="137" y="603"/>
                  <a:pt x="137" y="603"/>
                  <a:pt x="137" y="603"/>
                </a:cubicBezTo>
                <a:cubicBezTo>
                  <a:pt x="150" y="581"/>
                  <a:pt x="150" y="581"/>
                  <a:pt x="150" y="581"/>
                </a:cubicBezTo>
                <a:cubicBezTo>
                  <a:pt x="215" y="619"/>
                  <a:pt x="215" y="619"/>
                  <a:pt x="215" y="619"/>
                </a:cubicBezTo>
                <a:lnTo>
                  <a:pt x="202" y="641"/>
                </a:lnTo>
                <a:close/>
                <a:moveTo>
                  <a:pt x="277" y="1057"/>
                </a:moveTo>
                <a:cubicBezTo>
                  <a:pt x="255" y="1043"/>
                  <a:pt x="255" y="1043"/>
                  <a:pt x="255" y="1043"/>
                </a:cubicBezTo>
                <a:cubicBezTo>
                  <a:pt x="292" y="978"/>
                  <a:pt x="292" y="978"/>
                  <a:pt x="292" y="978"/>
                </a:cubicBezTo>
                <a:cubicBezTo>
                  <a:pt x="315" y="991"/>
                  <a:pt x="315" y="991"/>
                  <a:pt x="315" y="991"/>
                </a:cubicBezTo>
                <a:lnTo>
                  <a:pt x="277" y="1057"/>
                </a:lnTo>
                <a:close/>
                <a:moveTo>
                  <a:pt x="292" y="541"/>
                </a:moveTo>
                <a:cubicBezTo>
                  <a:pt x="255" y="476"/>
                  <a:pt x="255" y="476"/>
                  <a:pt x="255" y="476"/>
                </a:cubicBezTo>
                <a:cubicBezTo>
                  <a:pt x="277" y="463"/>
                  <a:pt x="277" y="463"/>
                  <a:pt x="277" y="463"/>
                </a:cubicBezTo>
                <a:cubicBezTo>
                  <a:pt x="315" y="528"/>
                  <a:pt x="315" y="528"/>
                  <a:pt x="315" y="528"/>
                </a:cubicBezTo>
                <a:lnTo>
                  <a:pt x="292" y="541"/>
                </a:lnTo>
                <a:close/>
                <a:moveTo>
                  <a:pt x="447" y="1095"/>
                </a:moveTo>
                <a:cubicBezTo>
                  <a:pt x="420" y="1095"/>
                  <a:pt x="420" y="1095"/>
                  <a:pt x="420" y="1095"/>
                </a:cubicBezTo>
                <a:cubicBezTo>
                  <a:pt x="420" y="1019"/>
                  <a:pt x="420" y="1019"/>
                  <a:pt x="420" y="1019"/>
                </a:cubicBezTo>
                <a:cubicBezTo>
                  <a:pt x="447" y="1019"/>
                  <a:pt x="447" y="1019"/>
                  <a:pt x="447" y="1019"/>
                </a:cubicBezTo>
                <a:lnTo>
                  <a:pt x="447" y="1095"/>
                </a:lnTo>
                <a:close/>
                <a:moveTo>
                  <a:pt x="454" y="804"/>
                </a:moveTo>
                <a:cubicBezTo>
                  <a:pt x="457" y="847"/>
                  <a:pt x="457" y="847"/>
                  <a:pt x="457" y="847"/>
                </a:cubicBezTo>
                <a:cubicBezTo>
                  <a:pt x="410" y="847"/>
                  <a:pt x="410" y="847"/>
                  <a:pt x="410" y="847"/>
                </a:cubicBezTo>
                <a:cubicBezTo>
                  <a:pt x="413" y="804"/>
                  <a:pt x="413" y="804"/>
                  <a:pt x="413" y="804"/>
                </a:cubicBezTo>
                <a:cubicBezTo>
                  <a:pt x="396" y="796"/>
                  <a:pt x="384" y="779"/>
                  <a:pt x="384" y="760"/>
                </a:cubicBezTo>
                <a:cubicBezTo>
                  <a:pt x="384" y="738"/>
                  <a:pt x="399" y="719"/>
                  <a:pt x="419" y="713"/>
                </a:cubicBezTo>
                <a:cubicBezTo>
                  <a:pt x="432" y="517"/>
                  <a:pt x="432" y="517"/>
                  <a:pt x="432" y="517"/>
                </a:cubicBezTo>
                <a:cubicBezTo>
                  <a:pt x="447" y="713"/>
                  <a:pt x="447" y="713"/>
                  <a:pt x="447" y="713"/>
                </a:cubicBezTo>
                <a:cubicBezTo>
                  <a:pt x="467" y="719"/>
                  <a:pt x="482" y="738"/>
                  <a:pt x="482" y="760"/>
                </a:cubicBezTo>
                <a:cubicBezTo>
                  <a:pt x="482" y="779"/>
                  <a:pt x="471" y="796"/>
                  <a:pt x="454" y="804"/>
                </a:cubicBezTo>
                <a:close/>
                <a:moveTo>
                  <a:pt x="590" y="1057"/>
                </a:moveTo>
                <a:cubicBezTo>
                  <a:pt x="552" y="991"/>
                  <a:pt x="552" y="991"/>
                  <a:pt x="552" y="991"/>
                </a:cubicBezTo>
                <a:cubicBezTo>
                  <a:pt x="575" y="978"/>
                  <a:pt x="575" y="978"/>
                  <a:pt x="575" y="978"/>
                </a:cubicBezTo>
                <a:cubicBezTo>
                  <a:pt x="612" y="1043"/>
                  <a:pt x="612" y="1043"/>
                  <a:pt x="612" y="1043"/>
                </a:cubicBezTo>
                <a:lnTo>
                  <a:pt x="590" y="1057"/>
                </a:lnTo>
                <a:close/>
                <a:moveTo>
                  <a:pt x="575" y="541"/>
                </a:moveTo>
                <a:cubicBezTo>
                  <a:pt x="552" y="528"/>
                  <a:pt x="552" y="528"/>
                  <a:pt x="552" y="528"/>
                </a:cubicBezTo>
                <a:cubicBezTo>
                  <a:pt x="590" y="463"/>
                  <a:pt x="590" y="463"/>
                  <a:pt x="590" y="463"/>
                </a:cubicBezTo>
                <a:cubicBezTo>
                  <a:pt x="612" y="476"/>
                  <a:pt x="612" y="476"/>
                  <a:pt x="612" y="476"/>
                </a:cubicBezTo>
                <a:lnTo>
                  <a:pt x="575" y="541"/>
                </a:lnTo>
                <a:close/>
                <a:moveTo>
                  <a:pt x="717" y="939"/>
                </a:moveTo>
                <a:cubicBezTo>
                  <a:pt x="652" y="901"/>
                  <a:pt x="652" y="901"/>
                  <a:pt x="652" y="901"/>
                </a:cubicBezTo>
                <a:cubicBezTo>
                  <a:pt x="665" y="878"/>
                  <a:pt x="665" y="878"/>
                  <a:pt x="665" y="878"/>
                </a:cubicBezTo>
                <a:cubicBezTo>
                  <a:pt x="730" y="916"/>
                  <a:pt x="730" y="916"/>
                  <a:pt x="730" y="916"/>
                </a:cubicBezTo>
                <a:lnTo>
                  <a:pt x="717" y="939"/>
                </a:lnTo>
                <a:close/>
                <a:moveTo>
                  <a:pt x="693" y="773"/>
                </a:moveTo>
                <a:cubicBezTo>
                  <a:pt x="693" y="747"/>
                  <a:pt x="693" y="747"/>
                  <a:pt x="693" y="747"/>
                </a:cubicBezTo>
                <a:cubicBezTo>
                  <a:pt x="769" y="747"/>
                  <a:pt x="769" y="747"/>
                  <a:pt x="769" y="747"/>
                </a:cubicBezTo>
                <a:cubicBezTo>
                  <a:pt x="769" y="773"/>
                  <a:pt x="769" y="773"/>
                  <a:pt x="769" y="773"/>
                </a:cubicBezTo>
                <a:lnTo>
                  <a:pt x="693" y="773"/>
                </a:lnTo>
                <a:close/>
              </a:path>
            </a:pathLst>
          </a:custGeom>
          <a:solidFill>
            <a:schemeClr val="bg2"/>
          </a:solidFill>
          <a:ln>
            <a:noFill/>
          </a:ln>
          <a:extLst/>
        </p:spPr>
        <p:txBody>
          <a:bodyPr vert="horz" wrap="square" lIns="146266" tIns="73133" rIns="146266" bIns="73133" numCol="1" anchor="t" anchorCtr="0" compatLnSpc="1">
            <a:prstTxWarp prst="textNoShape">
              <a:avLst/>
            </a:prstTxWarp>
          </a:bodyPr>
          <a:lstStyle/>
          <a:p>
            <a:endParaRPr lang="en-US" sz="3839"/>
          </a:p>
        </p:txBody>
      </p:sp>
      <p:sp>
        <p:nvSpPr>
          <p:cNvPr id="16" name="Freeform 9"/>
          <p:cNvSpPr>
            <a:spLocks noChangeAspect="1"/>
          </p:cNvSpPr>
          <p:nvPr/>
        </p:nvSpPr>
        <p:spPr bwMode="black">
          <a:xfrm>
            <a:off x="1369128" y="3914382"/>
            <a:ext cx="546172" cy="941536"/>
          </a:xfrm>
          <a:custGeom>
            <a:avLst/>
            <a:gdLst>
              <a:gd name="T0" fmla="*/ 219 w 339"/>
              <a:gd name="T1" fmla="*/ 584 h 584"/>
              <a:gd name="T2" fmla="*/ 219 w 339"/>
              <a:gd name="T3" fmla="*/ 511 h 584"/>
              <a:gd name="T4" fmla="*/ 339 w 339"/>
              <a:gd name="T5" fmla="*/ 373 h 584"/>
              <a:gd name="T6" fmla="*/ 214 w 339"/>
              <a:gd name="T7" fmla="*/ 230 h 584"/>
              <a:gd name="T8" fmla="*/ 146 w 339"/>
              <a:gd name="T9" fmla="*/ 190 h 584"/>
              <a:gd name="T10" fmla="*/ 186 w 339"/>
              <a:gd name="T11" fmla="*/ 169 h 584"/>
              <a:gd name="T12" fmla="*/ 274 w 339"/>
              <a:gd name="T13" fmla="*/ 191 h 584"/>
              <a:gd name="T14" fmla="*/ 294 w 339"/>
              <a:gd name="T15" fmla="*/ 200 h 584"/>
              <a:gd name="T16" fmla="*/ 300 w 339"/>
              <a:gd name="T17" fmla="*/ 180 h 584"/>
              <a:gd name="T18" fmla="*/ 324 w 339"/>
              <a:gd name="T19" fmla="*/ 89 h 584"/>
              <a:gd name="T20" fmla="*/ 310 w 339"/>
              <a:gd name="T21" fmla="*/ 83 h 584"/>
              <a:gd name="T22" fmla="*/ 222 w 339"/>
              <a:gd name="T23" fmla="*/ 61 h 584"/>
              <a:gd name="T24" fmla="*/ 222 w 339"/>
              <a:gd name="T25" fmla="*/ 0 h 584"/>
              <a:gd name="T26" fmla="*/ 121 w 339"/>
              <a:gd name="T27" fmla="*/ 0 h 584"/>
              <a:gd name="T28" fmla="*/ 121 w 339"/>
              <a:gd name="T29" fmla="*/ 68 h 584"/>
              <a:gd name="T30" fmla="*/ 7 w 339"/>
              <a:gd name="T31" fmla="*/ 201 h 584"/>
              <a:gd name="T32" fmla="*/ 140 w 339"/>
              <a:gd name="T33" fmla="*/ 341 h 584"/>
              <a:gd name="T34" fmla="*/ 200 w 339"/>
              <a:gd name="T35" fmla="*/ 383 h 584"/>
              <a:gd name="T36" fmla="*/ 153 w 339"/>
              <a:gd name="T37" fmla="*/ 407 h 584"/>
              <a:gd name="T38" fmla="*/ 50 w 339"/>
              <a:gd name="T39" fmla="*/ 379 h 584"/>
              <a:gd name="T40" fmla="*/ 30 w 339"/>
              <a:gd name="T41" fmla="*/ 369 h 584"/>
              <a:gd name="T42" fmla="*/ 0 w 339"/>
              <a:gd name="T43" fmla="*/ 483 h 584"/>
              <a:gd name="T44" fmla="*/ 0 w 339"/>
              <a:gd name="T45" fmla="*/ 483 h 584"/>
              <a:gd name="T46" fmla="*/ 12 w 339"/>
              <a:gd name="T47" fmla="*/ 489 h 584"/>
              <a:gd name="T48" fmla="*/ 118 w 339"/>
              <a:gd name="T49" fmla="*/ 518 h 584"/>
              <a:gd name="T50" fmla="*/ 118 w 339"/>
              <a:gd name="T51" fmla="*/ 584 h 584"/>
              <a:gd name="T52" fmla="*/ 219 w 339"/>
              <a:gd name="T53" fmla="*/ 58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9" h="584">
                <a:moveTo>
                  <a:pt x="219" y="584"/>
                </a:moveTo>
                <a:cubicBezTo>
                  <a:pt x="219" y="511"/>
                  <a:pt x="219" y="511"/>
                  <a:pt x="219" y="511"/>
                </a:cubicBezTo>
                <a:cubicBezTo>
                  <a:pt x="293" y="493"/>
                  <a:pt x="339" y="442"/>
                  <a:pt x="339" y="373"/>
                </a:cubicBezTo>
                <a:cubicBezTo>
                  <a:pt x="339" y="304"/>
                  <a:pt x="301" y="261"/>
                  <a:pt x="214" y="230"/>
                </a:cubicBezTo>
                <a:cubicBezTo>
                  <a:pt x="182" y="219"/>
                  <a:pt x="146" y="203"/>
                  <a:pt x="146" y="190"/>
                </a:cubicBezTo>
                <a:cubicBezTo>
                  <a:pt x="146" y="172"/>
                  <a:pt x="171" y="169"/>
                  <a:pt x="186" y="169"/>
                </a:cubicBezTo>
                <a:cubicBezTo>
                  <a:pt x="230" y="169"/>
                  <a:pt x="258" y="183"/>
                  <a:pt x="274" y="191"/>
                </a:cubicBezTo>
                <a:cubicBezTo>
                  <a:pt x="294" y="200"/>
                  <a:pt x="294" y="200"/>
                  <a:pt x="294" y="200"/>
                </a:cubicBezTo>
                <a:cubicBezTo>
                  <a:pt x="300" y="180"/>
                  <a:pt x="300" y="180"/>
                  <a:pt x="300" y="180"/>
                </a:cubicBezTo>
                <a:cubicBezTo>
                  <a:pt x="324" y="89"/>
                  <a:pt x="324" y="89"/>
                  <a:pt x="324" y="89"/>
                </a:cubicBezTo>
                <a:cubicBezTo>
                  <a:pt x="310" y="83"/>
                  <a:pt x="310" y="83"/>
                  <a:pt x="310" y="83"/>
                </a:cubicBezTo>
                <a:cubicBezTo>
                  <a:pt x="293" y="75"/>
                  <a:pt x="264" y="64"/>
                  <a:pt x="222" y="61"/>
                </a:cubicBezTo>
                <a:cubicBezTo>
                  <a:pt x="222" y="0"/>
                  <a:pt x="222" y="0"/>
                  <a:pt x="222" y="0"/>
                </a:cubicBezTo>
                <a:cubicBezTo>
                  <a:pt x="121" y="0"/>
                  <a:pt x="121" y="0"/>
                  <a:pt x="121" y="0"/>
                </a:cubicBezTo>
                <a:cubicBezTo>
                  <a:pt x="121" y="68"/>
                  <a:pt x="121" y="68"/>
                  <a:pt x="121" y="68"/>
                </a:cubicBezTo>
                <a:cubicBezTo>
                  <a:pt x="51" y="86"/>
                  <a:pt x="7" y="136"/>
                  <a:pt x="7" y="201"/>
                </a:cubicBezTo>
                <a:cubicBezTo>
                  <a:pt x="7" y="286"/>
                  <a:pt x="78" y="320"/>
                  <a:pt x="140" y="341"/>
                </a:cubicBezTo>
                <a:cubicBezTo>
                  <a:pt x="193" y="359"/>
                  <a:pt x="200" y="372"/>
                  <a:pt x="200" y="383"/>
                </a:cubicBezTo>
                <a:cubicBezTo>
                  <a:pt x="200" y="400"/>
                  <a:pt x="176" y="407"/>
                  <a:pt x="153" y="407"/>
                </a:cubicBezTo>
                <a:cubicBezTo>
                  <a:pt x="107" y="407"/>
                  <a:pt x="68" y="390"/>
                  <a:pt x="50" y="379"/>
                </a:cubicBezTo>
                <a:cubicBezTo>
                  <a:pt x="30" y="369"/>
                  <a:pt x="30" y="369"/>
                  <a:pt x="30" y="369"/>
                </a:cubicBezTo>
                <a:cubicBezTo>
                  <a:pt x="0" y="483"/>
                  <a:pt x="0" y="483"/>
                  <a:pt x="0" y="483"/>
                </a:cubicBezTo>
                <a:cubicBezTo>
                  <a:pt x="0" y="483"/>
                  <a:pt x="0" y="483"/>
                  <a:pt x="0" y="483"/>
                </a:cubicBezTo>
                <a:cubicBezTo>
                  <a:pt x="12" y="489"/>
                  <a:pt x="12" y="489"/>
                  <a:pt x="12" y="489"/>
                </a:cubicBezTo>
                <a:cubicBezTo>
                  <a:pt x="39" y="504"/>
                  <a:pt x="79" y="515"/>
                  <a:pt x="118" y="518"/>
                </a:cubicBezTo>
                <a:cubicBezTo>
                  <a:pt x="118" y="584"/>
                  <a:pt x="118" y="584"/>
                  <a:pt x="118" y="584"/>
                </a:cubicBezTo>
                <a:lnTo>
                  <a:pt x="219" y="584"/>
                </a:lnTo>
                <a:close/>
              </a:path>
            </a:pathLst>
          </a:custGeom>
          <a:solidFill>
            <a:schemeClr val="bg2"/>
          </a:solidFill>
          <a:ln w="31750" cap="sq">
            <a:noFill/>
            <a:miter lim="800000"/>
            <a:headEnd/>
            <a:tailEnd/>
          </a:ln>
          <a:extLst/>
        </p:spPr>
        <p:txBody>
          <a:bodyPr vert="horz" wrap="square" lIns="146266" tIns="73133" rIns="146266" bIns="73133" numCol="1" anchor="t" anchorCtr="0" compatLnSpc="1">
            <a:prstTxWarp prst="textNoShape">
              <a:avLst/>
            </a:prstTxWarp>
          </a:bodyPr>
          <a:lstStyle/>
          <a:p>
            <a:endParaRPr lang="en-US" sz="3839"/>
          </a:p>
        </p:txBody>
      </p:sp>
      <p:sp>
        <p:nvSpPr>
          <p:cNvPr id="17" name="Freeform 164"/>
          <p:cNvSpPr>
            <a:spLocks noEditPoints="1"/>
          </p:cNvSpPr>
          <p:nvPr/>
        </p:nvSpPr>
        <p:spPr bwMode="black">
          <a:xfrm>
            <a:off x="1300205" y="5511962"/>
            <a:ext cx="637061" cy="883224"/>
          </a:xfrm>
          <a:custGeom>
            <a:avLst/>
            <a:gdLst>
              <a:gd name="T0" fmla="*/ 221 w 288"/>
              <a:gd name="T1" fmla="*/ 373 h 399"/>
              <a:gd name="T2" fmla="*/ 194 w 288"/>
              <a:gd name="T3" fmla="*/ 350 h 399"/>
              <a:gd name="T4" fmla="*/ 137 w 288"/>
              <a:gd name="T5" fmla="*/ 150 h 399"/>
              <a:gd name="T6" fmla="*/ 165 w 288"/>
              <a:gd name="T7" fmla="*/ 398 h 399"/>
              <a:gd name="T8" fmla="*/ 94 w 288"/>
              <a:gd name="T9" fmla="*/ 325 h 399"/>
              <a:gd name="T10" fmla="*/ 192 w 288"/>
              <a:gd name="T11" fmla="*/ 269 h 399"/>
              <a:gd name="T12" fmla="*/ 223 w 288"/>
              <a:gd name="T13" fmla="*/ 371 h 399"/>
              <a:gd name="T14" fmla="*/ 135 w 288"/>
              <a:gd name="T15" fmla="*/ 170 h 399"/>
              <a:gd name="T16" fmla="*/ 179 w 288"/>
              <a:gd name="T17" fmla="*/ 395 h 399"/>
              <a:gd name="T18" fmla="*/ 135 w 288"/>
              <a:gd name="T19" fmla="*/ 324 h 399"/>
              <a:gd name="T20" fmla="*/ 154 w 288"/>
              <a:gd name="T21" fmla="*/ 308 h 399"/>
              <a:gd name="T22" fmla="*/ 208 w 288"/>
              <a:gd name="T23" fmla="*/ 382 h 399"/>
              <a:gd name="T24" fmla="*/ 85 w 288"/>
              <a:gd name="T25" fmla="*/ 380 h 399"/>
              <a:gd name="T26" fmla="*/ 143 w 288"/>
              <a:gd name="T27" fmla="*/ 82 h 399"/>
              <a:gd name="T28" fmla="*/ 228 w 288"/>
              <a:gd name="T29" fmla="*/ 288 h 399"/>
              <a:gd name="T30" fmla="*/ 253 w 288"/>
              <a:gd name="T31" fmla="*/ 340 h 399"/>
              <a:gd name="T32" fmla="*/ 247 w 288"/>
              <a:gd name="T33" fmla="*/ 233 h 399"/>
              <a:gd name="T34" fmla="*/ 20 w 288"/>
              <a:gd name="T35" fmla="*/ 263 h 399"/>
              <a:gd name="T36" fmla="*/ 85 w 288"/>
              <a:gd name="T37" fmla="*/ 380 h 399"/>
              <a:gd name="T38" fmla="*/ 219 w 288"/>
              <a:gd name="T39" fmla="*/ 242 h 399"/>
              <a:gd name="T40" fmla="*/ 56 w 288"/>
              <a:gd name="T41" fmla="*/ 305 h 399"/>
              <a:gd name="T42" fmla="*/ 129 w 288"/>
              <a:gd name="T43" fmla="*/ 397 h 399"/>
              <a:gd name="T44" fmla="*/ 137 w 288"/>
              <a:gd name="T45" fmla="*/ 115 h 399"/>
              <a:gd name="T46" fmla="*/ 210 w 288"/>
              <a:gd name="T47" fmla="*/ 334 h 399"/>
              <a:gd name="T48" fmla="*/ 239 w 288"/>
              <a:gd name="T49" fmla="*/ 357 h 399"/>
              <a:gd name="T50" fmla="*/ 0 w 288"/>
              <a:gd name="T51" fmla="*/ 202 h 399"/>
              <a:gd name="T52" fmla="*/ 144 w 288"/>
              <a:gd name="T53" fmla="*/ 51 h 399"/>
              <a:gd name="T54" fmla="*/ 252 w 288"/>
              <a:gd name="T55" fmla="*/ 298 h 399"/>
              <a:gd name="T56" fmla="*/ 266 w 288"/>
              <a:gd name="T57" fmla="*/ 320 h 399"/>
              <a:gd name="T58" fmla="*/ 277 w 288"/>
              <a:gd name="T59" fmla="*/ 221 h 399"/>
              <a:gd name="T60" fmla="*/ 3 w 288"/>
              <a:gd name="T61" fmla="*/ 162 h 399"/>
              <a:gd name="T62" fmla="*/ 0 w 288"/>
              <a:gd name="T63" fmla="*/ 202 h 399"/>
              <a:gd name="T64" fmla="*/ 145 w 288"/>
              <a:gd name="T65" fmla="*/ 0 h 399"/>
              <a:gd name="T66" fmla="*/ 144 w 288"/>
              <a:gd name="T67" fmla="*/ 18 h 399"/>
              <a:gd name="T68" fmla="*/ 142 w 288"/>
              <a:gd name="T69" fmla="*/ 308 h 399"/>
              <a:gd name="T70" fmla="*/ 137 w 288"/>
              <a:gd name="T71" fmla="*/ 201 h 399"/>
              <a:gd name="T72" fmla="*/ 130 w 288"/>
              <a:gd name="T73" fmla="*/ 208 h 399"/>
              <a:gd name="T74" fmla="*/ 142 w 288"/>
              <a:gd name="T75" fmla="*/ 3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399">
                <a:moveTo>
                  <a:pt x="223" y="371"/>
                </a:moveTo>
                <a:cubicBezTo>
                  <a:pt x="221" y="373"/>
                  <a:pt x="221" y="373"/>
                  <a:pt x="221" y="373"/>
                </a:cubicBezTo>
                <a:cubicBezTo>
                  <a:pt x="220" y="374"/>
                  <a:pt x="218" y="375"/>
                  <a:pt x="217" y="376"/>
                </a:cubicBezTo>
                <a:cubicBezTo>
                  <a:pt x="215" y="374"/>
                  <a:pt x="205" y="366"/>
                  <a:pt x="194" y="350"/>
                </a:cubicBezTo>
                <a:cubicBezTo>
                  <a:pt x="181" y="332"/>
                  <a:pt x="177" y="299"/>
                  <a:pt x="180" y="268"/>
                </a:cubicBezTo>
                <a:cubicBezTo>
                  <a:pt x="186" y="212"/>
                  <a:pt x="180" y="148"/>
                  <a:pt x="137" y="150"/>
                </a:cubicBezTo>
                <a:cubicBezTo>
                  <a:pt x="90" y="152"/>
                  <a:pt x="69" y="245"/>
                  <a:pt x="106" y="319"/>
                </a:cubicBezTo>
                <a:cubicBezTo>
                  <a:pt x="125" y="357"/>
                  <a:pt x="150" y="384"/>
                  <a:pt x="165" y="398"/>
                </a:cubicBezTo>
                <a:cubicBezTo>
                  <a:pt x="161" y="398"/>
                  <a:pt x="157" y="399"/>
                  <a:pt x="153" y="399"/>
                </a:cubicBezTo>
                <a:cubicBezTo>
                  <a:pt x="137" y="384"/>
                  <a:pt x="115" y="364"/>
                  <a:pt x="94" y="325"/>
                </a:cubicBezTo>
                <a:cubicBezTo>
                  <a:pt x="46" y="236"/>
                  <a:pt x="82" y="134"/>
                  <a:pt x="137" y="134"/>
                </a:cubicBezTo>
                <a:cubicBezTo>
                  <a:pt x="195" y="134"/>
                  <a:pt x="201" y="201"/>
                  <a:pt x="192" y="269"/>
                </a:cubicBezTo>
                <a:cubicBezTo>
                  <a:pt x="188" y="301"/>
                  <a:pt x="191" y="329"/>
                  <a:pt x="202" y="346"/>
                </a:cubicBezTo>
                <a:cubicBezTo>
                  <a:pt x="213" y="363"/>
                  <a:pt x="224" y="370"/>
                  <a:pt x="223" y="371"/>
                </a:cubicBezTo>
                <a:close/>
                <a:moveTo>
                  <a:pt x="166" y="306"/>
                </a:moveTo>
                <a:cubicBezTo>
                  <a:pt x="163" y="275"/>
                  <a:pt x="185" y="172"/>
                  <a:pt x="135" y="170"/>
                </a:cubicBezTo>
                <a:cubicBezTo>
                  <a:pt x="104" y="169"/>
                  <a:pt x="77" y="248"/>
                  <a:pt x="125" y="329"/>
                </a:cubicBezTo>
                <a:cubicBezTo>
                  <a:pt x="143" y="361"/>
                  <a:pt x="166" y="383"/>
                  <a:pt x="179" y="395"/>
                </a:cubicBezTo>
                <a:cubicBezTo>
                  <a:pt x="182" y="394"/>
                  <a:pt x="185" y="393"/>
                  <a:pt x="188" y="392"/>
                </a:cubicBezTo>
                <a:cubicBezTo>
                  <a:pt x="177" y="381"/>
                  <a:pt x="153" y="358"/>
                  <a:pt x="135" y="324"/>
                </a:cubicBezTo>
                <a:cubicBezTo>
                  <a:pt x="101" y="266"/>
                  <a:pt x="110" y="186"/>
                  <a:pt x="135" y="186"/>
                </a:cubicBezTo>
                <a:cubicBezTo>
                  <a:pt x="168" y="186"/>
                  <a:pt x="149" y="268"/>
                  <a:pt x="154" y="308"/>
                </a:cubicBezTo>
                <a:cubicBezTo>
                  <a:pt x="160" y="352"/>
                  <a:pt x="187" y="377"/>
                  <a:pt x="200" y="386"/>
                </a:cubicBezTo>
                <a:cubicBezTo>
                  <a:pt x="203" y="385"/>
                  <a:pt x="205" y="384"/>
                  <a:pt x="208" y="382"/>
                </a:cubicBezTo>
                <a:cubicBezTo>
                  <a:pt x="199" y="375"/>
                  <a:pt x="170" y="350"/>
                  <a:pt x="166" y="306"/>
                </a:cubicBezTo>
                <a:close/>
                <a:moveTo>
                  <a:pt x="85" y="380"/>
                </a:moveTo>
                <a:cubicBezTo>
                  <a:pt x="65" y="357"/>
                  <a:pt x="36" y="313"/>
                  <a:pt x="31" y="261"/>
                </a:cubicBezTo>
                <a:cubicBezTo>
                  <a:pt x="25" y="164"/>
                  <a:pt x="66" y="82"/>
                  <a:pt x="143" y="82"/>
                </a:cubicBezTo>
                <a:cubicBezTo>
                  <a:pt x="213" y="82"/>
                  <a:pt x="241" y="157"/>
                  <a:pt x="235" y="231"/>
                </a:cubicBezTo>
                <a:cubicBezTo>
                  <a:pt x="234" y="251"/>
                  <a:pt x="228" y="269"/>
                  <a:pt x="228" y="288"/>
                </a:cubicBezTo>
                <a:cubicBezTo>
                  <a:pt x="227" y="320"/>
                  <a:pt x="236" y="334"/>
                  <a:pt x="248" y="347"/>
                </a:cubicBezTo>
                <a:cubicBezTo>
                  <a:pt x="250" y="345"/>
                  <a:pt x="251" y="343"/>
                  <a:pt x="253" y="340"/>
                </a:cubicBezTo>
                <a:cubicBezTo>
                  <a:pt x="246" y="330"/>
                  <a:pt x="237" y="313"/>
                  <a:pt x="238" y="289"/>
                </a:cubicBezTo>
                <a:cubicBezTo>
                  <a:pt x="239" y="273"/>
                  <a:pt x="243" y="254"/>
                  <a:pt x="247" y="233"/>
                </a:cubicBezTo>
                <a:cubicBezTo>
                  <a:pt x="257" y="169"/>
                  <a:pt x="233" y="66"/>
                  <a:pt x="143" y="65"/>
                </a:cubicBezTo>
                <a:cubicBezTo>
                  <a:pt x="77" y="64"/>
                  <a:pt x="7" y="129"/>
                  <a:pt x="20" y="263"/>
                </a:cubicBezTo>
                <a:cubicBezTo>
                  <a:pt x="24" y="299"/>
                  <a:pt x="39" y="330"/>
                  <a:pt x="54" y="354"/>
                </a:cubicBezTo>
                <a:cubicBezTo>
                  <a:pt x="64" y="365"/>
                  <a:pt x="74" y="373"/>
                  <a:pt x="85" y="380"/>
                </a:cubicBezTo>
                <a:close/>
                <a:moveTo>
                  <a:pt x="219" y="331"/>
                </a:moveTo>
                <a:cubicBezTo>
                  <a:pt x="211" y="309"/>
                  <a:pt x="212" y="277"/>
                  <a:pt x="219" y="242"/>
                </a:cubicBezTo>
                <a:cubicBezTo>
                  <a:pt x="228" y="183"/>
                  <a:pt x="216" y="99"/>
                  <a:pt x="137" y="99"/>
                </a:cubicBezTo>
                <a:cubicBezTo>
                  <a:pt x="73" y="99"/>
                  <a:pt x="16" y="198"/>
                  <a:pt x="56" y="305"/>
                </a:cubicBezTo>
                <a:cubicBezTo>
                  <a:pt x="72" y="346"/>
                  <a:pt x="96" y="376"/>
                  <a:pt x="113" y="393"/>
                </a:cubicBezTo>
                <a:cubicBezTo>
                  <a:pt x="118" y="395"/>
                  <a:pt x="123" y="396"/>
                  <a:pt x="129" y="397"/>
                </a:cubicBezTo>
                <a:cubicBezTo>
                  <a:pt x="113" y="382"/>
                  <a:pt x="84" y="348"/>
                  <a:pt x="67" y="300"/>
                </a:cubicBezTo>
                <a:cubicBezTo>
                  <a:pt x="37" y="213"/>
                  <a:pt x="79" y="116"/>
                  <a:pt x="137" y="115"/>
                </a:cubicBezTo>
                <a:cubicBezTo>
                  <a:pt x="189" y="114"/>
                  <a:pt x="216" y="168"/>
                  <a:pt x="208" y="239"/>
                </a:cubicBezTo>
                <a:cubicBezTo>
                  <a:pt x="201" y="274"/>
                  <a:pt x="200" y="310"/>
                  <a:pt x="210" y="334"/>
                </a:cubicBezTo>
                <a:cubicBezTo>
                  <a:pt x="217" y="351"/>
                  <a:pt x="228" y="359"/>
                  <a:pt x="233" y="363"/>
                </a:cubicBezTo>
                <a:cubicBezTo>
                  <a:pt x="235" y="361"/>
                  <a:pt x="237" y="359"/>
                  <a:pt x="239" y="357"/>
                </a:cubicBezTo>
                <a:cubicBezTo>
                  <a:pt x="235" y="354"/>
                  <a:pt x="225" y="347"/>
                  <a:pt x="219" y="331"/>
                </a:cubicBezTo>
                <a:close/>
                <a:moveTo>
                  <a:pt x="0" y="202"/>
                </a:moveTo>
                <a:cubicBezTo>
                  <a:pt x="0" y="217"/>
                  <a:pt x="1" y="231"/>
                  <a:pt x="4" y="245"/>
                </a:cubicBezTo>
                <a:cubicBezTo>
                  <a:pt x="6" y="146"/>
                  <a:pt x="40" y="49"/>
                  <a:pt x="144" y="51"/>
                </a:cubicBezTo>
                <a:cubicBezTo>
                  <a:pt x="230" y="51"/>
                  <a:pt x="271" y="143"/>
                  <a:pt x="262" y="219"/>
                </a:cubicBezTo>
                <a:cubicBezTo>
                  <a:pt x="259" y="248"/>
                  <a:pt x="252" y="276"/>
                  <a:pt x="252" y="298"/>
                </a:cubicBezTo>
                <a:cubicBezTo>
                  <a:pt x="252" y="315"/>
                  <a:pt x="258" y="326"/>
                  <a:pt x="260" y="330"/>
                </a:cubicBezTo>
                <a:cubicBezTo>
                  <a:pt x="262" y="327"/>
                  <a:pt x="264" y="323"/>
                  <a:pt x="266" y="320"/>
                </a:cubicBezTo>
                <a:cubicBezTo>
                  <a:pt x="263" y="314"/>
                  <a:pt x="261" y="308"/>
                  <a:pt x="262" y="298"/>
                </a:cubicBezTo>
                <a:cubicBezTo>
                  <a:pt x="262" y="279"/>
                  <a:pt x="272" y="252"/>
                  <a:pt x="277" y="221"/>
                </a:cubicBezTo>
                <a:cubicBezTo>
                  <a:pt x="288" y="144"/>
                  <a:pt x="247" y="31"/>
                  <a:pt x="144" y="31"/>
                </a:cubicBezTo>
                <a:cubicBezTo>
                  <a:pt x="62" y="32"/>
                  <a:pt x="18" y="92"/>
                  <a:pt x="3" y="162"/>
                </a:cubicBezTo>
                <a:cubicBezTo>
                  <a:pt x="1" y="175"/>
                  <a:pt x="0" y="188"/>
                  <a:pt x="0" y="201"/>
                </a:cubicBezTo>
                <a:cubicBezTo>
                  <a:pt x="0" y="201"/>
                  <a:pt x="0" y="202"/>
                  <a:pt x="0" y="202"/>
                </a:cubicBezTo>
                <a:close/>
                <a:moveTo>
                  <a:pt x="262" y="75"/>
                </a:moveTo>
                <a:cubicBezTo>
                  <a:pt x="244" y="44"/>
                  <a:pt x="206" y="0"/>
                  <a:pt x="145" y="0"/>
                </a:cubicBezTo>
                <a:cubicBezTo>
                  <a:pt x="108" y="0"/>
                  <a:pt x="80" y="18"/>
                  <a:pt x="58" y="40"/>
                </a:cubicBezTo>
                <a:cubicBezTo>
                  <a:pt x="60" y="39"/>
                  <a:pt x="91" y="18"/>
                  <a:pt x="144" y="18"/>
                </a:cubicBezTo>
                <a:cubicBezTo>
                  <a:pt x="220" y="18"/>
                  <a:pt x="262" y="75"/>
                  <a:pt x="262" y="75"/>
                </a:cubicBezTo>
                <a:close/>
                <a:moveTo>
                  <a:pt x="142" y="308"/>
                </a:moveTo>
                <a:cubicBezTo>
                  <a:pt x="140" y="294"/>
                  <a:pt x="141" y="277"/>
                  <a:pt x="142" y="260"/>
                </a:cubicBezTo>
                <a:cubicBezTo>
                  <a:pt x="143" y="238"/>
                  <a:pt x="144" y="209"/>
                  <a:pt x="137" y="201"/>
                </a:cubicBezTo>
                <a:cubicBezTo>
                  <a:pt x="137" y="201"/>
                  <a:pt x="137" y="201"/>
                  <a:pt x="135" y="201"/>
                </a:cubicBezTo>
                <a:cubicBezTo>
                  <a:pt x="135" y="201"/>
                  <a:pt x="132" y="202"/>
                  <a:pt x="130" y="208"/>
                </a:cubicBezTo>
                <a:cubicBezTo>
                  <a:pt x="122" y="227"/>
                  <a:pt x="122" y="271"/>
                  <a:pt x="141" y="308"/>
                </a:cubicBezTo>
                <a:cubicBezTo>
                  <a:pt x="141" y="309"/>
                  <a:pt x="142" y="309"/>
                  <a:pt x="142" y="3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1653" tIns="65827" rIns="131653" bIns="65827" numCol="1" anchor="t" anchorCtr="0" compatLnSpc="1">
            <a:prstTxWarp prst="textNoShape">
              <a:avLst/>
            </a:prstTxWarp>
          </a:bodyPr>
          <a:lstStyle/>
          <a:p>
            <a:endParaRPr lang="en-US" sz="2560"/>
          </a:p>
        </p:txBody>
      </p:sp>
      <p:sp>
        <p:nvSpPr>
          <p:cNvPr id="18" name="Text Placeholder 3"/>
          <p:cNvSpPr txBox="1">
            <a:spLocks/>
          </p:cNvSpPr>
          <p:nvPr/>
        </p:nvSpPr>
        <p:spPr>
          <a:xfrm>
            <a:off x="2666046" y="5126189"/>
            <a:ext cx="12293297" cy="1477328"/>
          </a:xfrm>
          <a:prstGeom prst="rect">
            <a:avLst/>
          </a:prstGeom>
        </p:spPr>
        <p:txBody>
          <a:bodyPr vert="horz" lIns="0" tIns="0" rIns="0" bIns="0" rtlCol="0">
            <a:spAutoFit/>
          </a:bodyPr>
          <a:lstStyle>
            <a:lvl1pPr marL="213142" marR="0" indent="-213142" algn="l" defTabSz="685835" rtl="0" eaLnBrk="1" fontAlgn="auto" latinLnBrk="0" hangingPunct="1">
              <a:lnSpc>
                <a:spcPct val="90000"/>
              </a:lnSpc>
              <a:spcBef>
                <a:spcPct val="20000"/>
              </a:spcBef>
              <a:spcAft>
                <a:spcPts val="0"/>
              </a:spcAft>
              <a:buClrTx/>
              <a:buSzPct val="90000"/>
              <a:buFont typeface="Wingdings" pitchFamily="2" charset="2"/>
              <a:buChar char=""/>
              <a:tabLst/>
              <a:defRPr sz="3000" kern="1200" spc="-53" baseline="0">
                <a:gradFill>
                  <a:gsLst>
                    <a:gs pos="1250">
                      <a:schemeClr val="tx1"/>
                    </a:gs>
                    <a:gs pos="100000">
                      <a:schemeClr val="tx1"/>
                    </a:gs>
                  </a:gsLst>
                  <a:lin ang="5400000" scaled="0"/>
                </a:gradFill>
                <a:latin typeface="+mj-lt"/>
                <a:ea typeface="+mn-ea"/>
                <a:cs typeface="+mn-cs"/>
              </a:defRPr>
            </a:lvl1pPr>
            <a:lvl2pPr marL="388180" marR="0" indent="-175039" algn="l" defTabSz="68583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gradFill>
                  <a:gsLst>
                    <a:gs pos="1250">
                      <a:schemeClr val="tx1"/>
                    </a:gs>
                    <a:gs pos="100000">
                      <a:schemeClr val="tx1"/>
                    </a:gs>
                  </a:gsLst>
                  <a:lin ang="5400000" scaled="0"/>
                </a:gradFill>
                <a:latin typeface="+mn-lt"/>
                <a:ea typeface="+mn-ea"/>
                <a:cs typeface="+mn-cs"/>
              </a:defRPr>
            </a:lvl2pPr>
            <a:lvl3pPr marL="556073" marR="0" indent="-167894" algn="l" defTabSz="685835" rtl="0" eaLnBrk="1" fontAlgn="auto" latinLnBrk="0" hangingPunct="1">
              <a:lnSpc>
                <a:spcPct val="90000"/>
              </a:lnSpc>
              <a:spcBef>
                <a:spcPct val="20000"/>
              </a:spcBef>
              <a:spcAft>
                <a:spcPts val="0"/>
              </a:spcAft>
              <a:buClrTx/>
              <a:buSzPct val="90000"/>
              <a:buFont typeface="Wingdings" pitchFamily="2" charset="2"/>
              <a:buChar char=""/>
              <a:tabLst/>
              <a:defRPr sz="1800" kern="1200" spc="0" baseline="0">
                <a:gradFill>
                  <a:gsLst>
                    <a:gs pos="1250">
                      <a:schemeClr val="tx1"/>
                    </a:gs>
                    <a:gs pos="100000">
                      <a:schemeClr val="tx1"/>
                    </a:gs>
                  </a:gsLst>
                  <a:lin ang="5400000" scaled="0"/>
                </a:gradFill>
                <a:latin typeface="+mn-lt"/>
                <a:ea typeface="+mn-ea"/>
                <a:cs typeface="+mn-cs"/>
              </a:defRPr>
            </a:lvl3pPr>
            <a:lvl4pPr marL="685862" marR="0" indent="-129791" algn="l" defTabSz="68583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gradFill>
                  <a:gsLst>
                    <a:gs pos="1250">
                      <a:schemeClr val="tx1"/>
                    </a:gs>
                    <a:gs pos="100000">
                      <a:schemeClr val="tx1"/>
                    </a:gs>
                  </a:gsLst>
                  <a:lin ang="5400000" scaled="0"/>
                </a:gradFill>
                <a:latin typeface="+mn-lt"/>
                <a:ea typeface="+mn-ea"/>
                <a:cs typeface="+mn-cs"/>
              </a:defRPr>
            </a:lvl4pPr>
            <a:lvl5pPr marL="815653" marR="0" indent="-129791" algn="l" defTabSz="685835" rtl="0" eaLnBrk="1" fontAlgn="auto" latinLnBrk="0" hangingPunct="1">
              <a:lnSpc>
                <a:spcPct val="90000"/>
              </a:lnSpc>
              <a:spcBef>
                <a:spcPct val="20000"/>
              </a:spcBef>
              <a:spcAft>
                <a:spcPts val="0"/>
              </a:spcAft>
              <a:buClrTx/>
              <a:buSzPct val="90000"/>
              <a:buFont typeface="Wingdings" pitchFamily="2" charset="2"/>
              <a:buChar char=""/>
              <a:tabLst/>
              <a:defRPr sz="1500" kern="1200" spc="0" baseline="0">
                <a:gradFill>
                  <a:gsLst>
                    <a:gs pos="1250">
                      <a:schemeClr val="tx1"/>
                    </a:gs>
                    <a:gs pos="100000">
                      <a:schemeClr val="tx1"/>
                    </a:gs>
                  </a:gsLst>
                  <a:lin ang="5400000" scaled="0"/>
                </a:gradFill>
                <a:latin typeface="+mn-lt"/>
                <a:ea typeface="+mn-ea"/>
                <a:cs typeface="+mn-cs"/>
              </a:defRPr>
            </a:lvl5pPr>
            <a:lvl6pPr marL="1886048"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965"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883"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801" indent="-171459" algn="l" defTabSz="685835"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lvl="1" indent="0">
              <a:lnSpc>
                <a:spcPct val="100000"/>
              </a:lnSpc>
              <a:buNone/>
            </a:pPr>
            <a:r>
              <a:rPr lang="en-US" sz="4800" dirty="0" smtClean="0">
                <a:solidFill>
                  <a:schemeClr val="tx2">
                    <a:alpha val="99000"/>
                  </a:schemeClr>
                </a:solidFill>
                <a:latin typeface="+mj-lt"/>
              </a:rPr>
              <a:t>PaaS</a:t>
            </a:r>
            <a:r>
              <a:rPr lang="ko-KR" altLang="en-US" sz="4800" smtClean="0">
                <a:solidFill>
                  <a:schemeClr val="tx2">
                    <a:alpha val="99000"/>
                  </a:schemeClr>
                </a:solidFill>
                <a:latin typeface="+mj-lt"/>
              </a:rPr>
              <a:t>는 안정적이다</a:t>
            </a:r>
            <a:endParaRPr lang="en-US" sz="4800" dirty="0">
              <a:solidFill>
                <a:schemeClr val="tx2">
                  <a:alpha val="99000"/>
                </a:schemeClr>
              </a:solidFill>
              <a:latin typeface="+mj-lt"/>
            </a:endParaRPr>
          </a:p>
          <a:p>
            <a:pPr marL="3809" lvl="1" indent="0">
              <a:lnSpc>
                <a:spcPct val="100000"/>
              </a:lnSpc>
              <a:spcBef>
                <a:spcPts val="0"/>
              </a:spcBef>
              <a:buSzPct val="80000"/>
              <a:buNone/>
            </a:pPr>
            <a:r>
              <a:rPr lang="ko-KR" altLang="en-US" sz="2400" spc="-61" dirty="0" smtClean="0">
                <a:solidFill>
                  <a:schemeClr val="tx1">
                    <a:alpha val="99000"/>
                  </a:schemeClr>
                </a:solidFill>
              </a:rPr>
              <a:t>이유</a:t>
            </a:r>
            <a:r>
              <a:rPr lang="en-US" altLang="ko-KR" sz="2400" spc="-61" dirty="0" smtClean="0">
                <a:solidFill>
                  <a:schemeClr val="tx1">
                    <a:alpha val="99000"/>
                  </a:schemeClr>
                </a:solidFill>
              </a:rPr>
              <a:t>:</a:t>
            </a:r>
            <a:r>
              <a:rPr lang="ko-KR" altLang="en-US" sz="2400" spc="-61" smtClean="0">
                <a:solidFill>
                  <a:schemeClr val="tx1">
                    <a:alpha val="99000"/>
                  </a:schemeClr>
                </a:solidFill>
              </a:rPr>
              <a:t>오류가 발생할 수 있는 요소를 최소화 </a:t>
            </a:r>
            <a:endParaRPr lang="en-US" sz="2400" spc="-61" dirty="0">
              <a:solidFill>
                <a:schemeClr val="tx1">
                  <a:lumMod val="65000"/>
                  <a:alpha val="99000"/>
                </a:schemeClr>
              </a:solidFill>
            </a:endParaRPr>
          </a:p>
          <a:p>
            <a:pPr marL="3809" lvl="1" indent="0">
              <a:lnSpc>
                <a:spcPct val="100000"/>
              </a:lnSpc>
              <a:spcBef>
                <a:spcPts val="0"/>
              </a:spcBef>
              <a:buSzPct val="80000"/>
              <a:buNone/>
            </a:pPr>
            <a:r>
              <a:rPr lang="ko-KR" altLang="en-US" sz="2400" spc="-61" dirty="0" smtClean="0">
                <a:solidFill>
                  <a:schemeClr val="tx1">
                    <a:alpha val="99000"/>
                  </a:schemeClr>
                </a:solidFill>
              </a:rPr>
              <a:t>장점</a:t>
            </a:r>
            <a:r>
              <a:rPr lang="en-US" altLang="ko-KR" sz="2400" spc="-61" dirty="0" smtClean="0">
                <a:solidFill>
                  <a:schemeClr val="tx1">
                    <a:alpha val="99000"/>
                  </a:schemeClr>
                </a:solidFill>
              </a:rPr>
              <a:t>: </a:t>
            </a:r>
            <a:r>
              <a:rPr lang="ko-KR" altLang="en-US" sz="2400" spc="-61" smtClean="0">
                <a:solidFill>
                  <a:schemeClr val="tx1">
                    <a:alpha val="99000"/>
                  </a:schemeClr>
                </a:solidFill>
              </a:rPr>
              <a:t>프로그램을 개발하고 실행하는데 있어서 신뢰성을 확보</a:t>
            </a:r>
            <a:endParaRPr lang="en-US" sz="2400" spc="-61" dirty="0">
              <a:solidFill>
                <a:schemeClr val="tx1">
                  <a:lumMod val="65000"/>
                  <a:alpha val="99000"/>
                </a:schemeClr>
              </a:solidFill>
            </a:endParaRPr>
          </a:p>
        </p:txBody>
      </p:sp>
    </p:spTree>
    <p:custDataLst>
      <p:tags r:id="rId1"/>
    </p:custDataLst>
    <p:extLst>
      <p:ext uri="{BB962C8B-B14F-4D97-AF65-F5344CB8AC3E}">
        <p14:creationId xmlns:p14="http://schemas.microsoft.com/office/powerpoint/2010/main" val="303945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7709" y="3130453"/>
            <a:ext cx="5715986" cy="1661993"/>
          </a:xfrm>
        </p:spPr>
        <p:txBody>
          <a:bodyPr/>
          <a:lstStyle/>
          <a:p>
            <a:r>
              <a:rPr lang="ko-KR" altLang="en-US" sz="6000" dirty="0" smtClean="0">
                <a:latin typeface="Malgun Gothic" panose="020B0503020000020004" pitchFamily="34" charset="-127"/>
                <a:ea typeface="Malgun Gothic" panose="020B0503020000020004" pitchFamily="34" charset="-127"/>
              </a:rPr>
              <a:t>응용 프로그램</a:t>
            </a:r>
            <a:r>
              <a:rPr lang="en-US" sz="6000" dirty="0" smtClean="0">
                <a:latin typeface="Malgun Gothic" panose="020B0503020000020004" pitchFamily="34" charset="-127"/>
                <a:ea typeface="Malgun Gothic" panose="020B0503020000020004" pitchFamily="34" charset="-127"/>
              </a:rPr>
              <a:t/>
            </a:r>
            <a:br>
              <a:rPr lang="en-US" sz="6000" dirty="0" smtClean="0">
                <a:latin typeface="Malgun Gothic" panose="020B0503020000020004" pitchFamily="34" charset="-127"/>
                <a:ea typeface="Malgun Gothic" panose="020B0503020000020004" pitchFamily="34" charset="-127"/>
              </a:rPr>
            </a:br>
            <a:r>
              <a:rPr lang="en-US" sz="6000" dirty="0" smtClean="0">
                <a:latin typeface="Malgun Gothic" panose="020B0503020000020004" pitchFamily="34" charset="-127"/>
                <a:ea typeface="Malgun Gothic" panose="020B0503020000020004" pitchFamily="34" charset="-127"/>
              </a:rPr>
              <a:t>building</a:t>
            </a:r>
            <a:r>
              <a:rPr lang="en-US" sz="6000" dirty="0">
                <a:latin typeface="Malgun Gothic" panose="020B0503020000020004" pitchFamily="34" charset="-127"/>
                <a:ea typeface="Malgun Gothic" panose="020B0503020000020004" pitchFamily="34" charset="-127"/>
              </a:rPr>
              <a:t> </a:t>
            </a:r>
            <a:r>
              <a:rPr lang="en-US" sz="6000" dirty="0" smtClean="0">
                <a:latin typeface="Malgun Gothic" panose="020B0503020000020004" pitchFamily="34" charset="-127"/>
                <a:ea typeface="Malgun Gothic" panose="020B0503020000020004" pitchFamily="34" charset="-127"/>
              </a:rPr>
              <a:t>blocks</a:t>
            </a:r>
            <a:endParaRPr lang="en-US" sz="6000" dirty="0">
              <a:latin typeface="Malgun Gothic" panose="020B0503020000020004" pitchFamily="34" charset="-127"/>
              <a:ea typeface="Malgun Gothic" panose="020B0503020000020004" pitchFamily="34" charset="-127"/>
            </a:endParaRPr>
          </a:p>
        </p:txBody>
      </p:sp>
      <p:grpSp>
        <p:nvGrpSpPr>
          <p:cNvPr id="37" name="Group 36"/>
          <p:cNvGrpSpPr/>
          <p:nvPr/>
        </p:nvGrpSpPr>
        <p:grpSpPr>
          <a:xfrm>
            <a:off x="6811188" y="747261"/>
            <a:ext cx="2275868" cy="2127170"/>
            <a:chOff x="5665775" y="2466267"/>
            <a:chExt cx="1896557" cy="1772642"/>
          </a:xfrm>
        </p:grpSpPr>
        <p:sp>
          <p:nvSpPr>
            <p:cNvPr id="17" name="Rectangle 16"/>
            <p:cNvSpPr/>
            <p:nvPr/>
          </p:nvSpPr>
          <p:spPr bwMode="auto">
            <a:xfrm>
              <a:off x="5665775" y="2466267"/>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Storage</a:t>
              </a:r>
            </a:p>
          </p:txBody>
        </p:sp>
        <p:pic>
          <p:nvPicPr>
            <p:cNvPr id="1026" name="Picture 2" descr="C:\Users\Jonahs\Dropbox\Projects SCOTT\MEET Windows Azure\source\Background\tile-icon-stor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8309" y="2751666"/>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087116" y="747261"/>
            <a:ext cx="2275868" cy="2127170"/>
            <a:chOff x="1685919" y="596839"/>
            <a:chExt cx="1896557" cy="1772642"/>
          </a:xfrm>
        </p:grpSpPr>
        <p:sp>
          <p:nvSpPr>
            <p:cNvPr id="8" name="Rectangle 7"/>
            <p:cNvSpPr/>
            <p:nvPr/>
          </p:nvSpPr>
          <p:spPr bwMode="auto">
            <a:xfrm>
              <a:off x="1685919" y="596839"/>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Big data</a:t>
              </a:r>
            </a:p>
          </p:txBody>
        </p:sp>
        <p:pic>
          <p:nvPicPr>
            <p:cNvPr id="1027" name="Picture 3" descr="C:\Users\Jonahs\Dropbox\Projects SCOTT\MEET Windows Azure\source\Background\tile-icon-bigdat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2075" y="926787"/>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 35"/>
          <p:cNvGrpSpPr/>
          <p:nvPr/>
        </p:nvGrpSpPr>
        <p:grpSpPr>
          <a:xfrm>
            <a:off x="6810679" y="2961558"/>
            <a:ext cx="2275868" cy="2127170"/>
            <a:chOff x="3671322" y="4341709"/>
            <a:chExt cx="1896557" cy="1772642"/>
          </a:xfrm>
        </p:grpSpPr>
        <p:sp>
          <p:nvSpPr>
            <p:cNvPr id="26" name="Rectangle 25"/>
            <p:cNvSpPr/>
            <p:nvPr/>
          </p:nvSpPr>
          <p:spPr bwMode="auto">
            <a:xfrm>
              <a:off x="3671322" y="4341709"/>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Caching</a:t>
              </a:r>
            </a:p>
          </p:txBody>
        </p:sp>
        <p:pic>
          <p:nvPicPr>
            <p:cNvPr id="1028" name="Picture 4" descr="C:\Users\Jonahs\Dropbox\Projects SCOTT\MEET Windows Azure\source\Background\tile-icon-cach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3856" y="4643082"/>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p:cNvGrpSpPr/>
          <p:nvPr/>
        </p:nvGrpSpPr>
        <p:grpSpPr>
          <a:xfrm>
            <a:off x="6810680" y="5178997"/>
            <a:ext cx="2275868" cy="2127170"/>
            <a:chOff x="5656726" y="4341709"/>
            <a:chExt cx="1896557" cy="1772642"/>
          </a:xfrm>
        </p:grpSpPr>
        <p:sp>
          <p:nvSpPr>
            <p:cNvPr id="29" name="Rectangle 28"/>
            <p:cNvSpPr/>
            <p:nvPr/>
          </p:nvSpPr>
          <p:spPr bwMode="auto">
            <a:xfrm>
              <a:off x="5656726" y="4341709"/>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CDN</a:t>
              </a:r>
            </a:p>
          </p:txBody>
        </p:sp>
        <p:pic>
          <p:nvPicPr>
            <p:cNvPr id="1029" name="Picture 5" descr="C:\Users\Jonahs\Dropbox\Projects SCOTT\MEET Windows Azure\source\Background\tile-icon-CD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9260" y="4671657"/>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4448899" y="747261"/>
            <a:ext cx="2275868" cy="2127170"/>
            <a:chOff x="3671323" y="596839"/>
            <a:chExt cx="1896557" cy="1772642"/>
          </a:xfrm>
        </p:grpSpPr>
        <p:sp>
          <p:nvSpPr>
            <p:cNvPr id="11" name="Rectangle 10"/>
            <p:cNvSpPr/>
            <p:nvPr/>
          </p:nvSpPr>
          <p:spPr bwMode="auto">
            <a:xfrm>
              <a:off x="3671323" y="596839"/>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Database</a:t>
              </a:r>
            </a:p>
          </p:txBody>
        </p:sp>
        <p:pic>
          <p:nvPicPr>
            <p:cNvPr id="1030" name="Picture 6" descr="C:\Users\Jonahs\Dropbox\Projects SCOTT\MEET Windows Azure\source\Background\tile-icon-databas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3856" y="926787"/>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11555961" y="2961558"/>
            <a:ext cx="2275868" cy="2127170"/>
            <a:chOff x="9645631" y="2476591"/>
            <a:chExt cx="1896557" cy="1772642"/>
          </a:xfrm>
        </p:grpSpPr>
        <p:sp>
          <p:nvSpPr>
            <p:cNvPr id="23" name="Rectangle 22"/>
            <p:cNvSpPr/>
            <p:nvPr/>
          </p:nvSpPr>
          <p:spPr bwMode="auto">
            <a:xfrm>
              <a:off x="9645631" y="2476591"/>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Identity</a:t>
              </a:r>
            </a:p>
          </p:txBody>
        </p:sp>
        <p:pic>
          <p:nvPicPr>
            <p:cNvPr id="1031" name="Picture 7" descr="C:\Users\Jonahs\Dropbox\Projects SCOTT\MEET Windows Azure\source\Background\tile-icon-identity.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68165" y="2705562"/>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4448899" y="5178997"/>
            <a:ext cx="2275868" cy="2127170"/>
            <a:chOff x="5665775" y="596839"/>
            <a:chExt cx="1896557" cy="1772642"/>
          </a:xfrm>
        </p:grpSpPr>
        <p:sp>
          <p:nvSpPr>
            <p:cNvPr id="14" name="Rectangle 13"/>
            <p:cNvSpPr/>
            <p:nvPr/>
          </p:nvSpPr>
          <p:spPr bwMode="auto">
            <a:xfrm>
              <a:off x="5665775" y="596839"/>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Media</a:t>
              </a:r>
            </a:p>
          </p:txBody>
        </p:sp>
        <p:pic>
          <p:nvPicPr>
            <p:cNvPr id="1032" name="Picture 8" descr="C:\Users\Jonahs\Dropbox\Projects SCOTT\MEET Windows Azure\source\Background\tile-icon-media.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88309" y="898212"/>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 34"/>
          <p:cNvGrpSpPr/>
          <p:nvPr/>
        </p:nvGrpSpPr>
        <p:grpSpPr>
          <a:xfrm>
            <a:off x="9183321" y="2959521"/>
            <a:ext cx="2275868" cy="2127170"/>
            <a:chOff x="7651179" y="2466267"/>
            <a:chExt cx="1896557" cy="1772642"/>
          </a:xfrm>
        </p:grpSpPr>
        <p:sp>
          <p:nvSpPr>
            <p:cNvPr id="20" name="Rectangle 19"/>
            <p:cNvSpPr/>
            <p:nvPr/>
          </p:nvSpPr>
          <p:spPr bwMode="auto">
            <a:xfrm>
              <a:off x="7651179" y="2466267"/>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Messaging</a:t>
              </a:r>
            </a:p>
          </p:txBody>
        </p:sp>
        <p:pic>
          <p:nvPicPr>
            <p:cNvPr id="1033" name="Picture 9" descr="C:\Users\Jonahs\Dropbox\Projects SCOTT\MEET Windows Azure\source\Background\tile-icon-messaging.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73712" y="2751666"/>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p:cNvGrpSpPr/>
          <p:nvPr/>
        </p:nvGrpSpPr>
        <p:grpSpPr>
          <a:xfrm>
            <a:off x="9183320" y="5178997"/>
            <a:ext cx="2275868" cy="2127170"/>
            <a:chOff x="7651178" y="4341709"/>
            <a:chExt cx="1896557" cy="1772642"/>
          </a:xfrm>
        </p:grpSpPr>
        <p:sp>
          <p:nvSpPr>
            <p:cNvPr id="32" name="Rectangle 31"/>
            <p:cNvSpPr/>
            <p:nvPr/>
          </p:nvSpPr>
          <p:spPr bwMode="auto">
            <a:xfrm>
              <a:off x="7651178" y="4341709"/>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Networking</a:t>
              </a:r>
            </a:p>
          </p:txBody>
        </p:sp>
        <p:pic>
          <p:nvPicPr>
            <p:cNvPr id="1034" name="Picture 10" descr="C:\Users\Jonahs\Dropbox\Projects SCOTT\MEET Windows Azure\source\Background\tile-icon-network.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73712" y="4671657"/>
              <a:ext cx="851488" cy="851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p:cNvGrpSpPr/>
          <p:nvPr/>
        </p:nvGrpSpPr>
        <p:grpSpPr>
          <a:xfrm>
            <a:off x="9193134" y="747261"/>
            <a:ext cx="2275868" cy="2127170"/>
            <a:chOff x="5665775" y="2466267"/>
            <a:chExt cx="1896557" cy="1772642"/>
          </a:xfrm>
        </p:grpSpPr>
        <p:sp>
          <p:nvSpPr>
            <p:cNvPr id="31" name="Rectangle 30"/>
            <p:cNvSpPr/>
            <p:nvPr/>
          </p:nvSpPr>
          <p:spPr bwMode="auto">
            <a:xfrm>
              <a:off x="5665775" y="2466267"/>
              <a:ext cx="1896557" cy="1772642"/>
            </a:xfrm>
            <a:prstGeom prst="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09728" tIns="109728" rIns="109723" bIns="109728" numCol="1" rtlCol="0" anchor="b" anchorCtr="0" compatLnSpc="1">
              <a:prstTxWarp prst="textNoShape">
                <a:avLst/>
              </a:prstTxWarp>
            </a:bodyPr>
            <a:lstStyle/>
            <a:p>
              <a:pPr defTabSz="1096919" fontAlgn="base">
                <a:spcBef>
                  <a:spcPct val="0"/>
                </a:spcBef>
                <a:spcAft>
                  <a:spcPct val="0"/>
                </a:spcAft>
              </a:pPr>
              <a:r>
                <a:rPr lang="en-US" sz="2400" dirty="0">
                  <a:gradFill>
                    <a:gsLst>
                      <a:gs pos="0">
                        <a:srgbClr val="FFFFFF"/>
                      </a:gs>
                      <a:gs pos="100000">
                        <a:srgbClr val="FFFFFF"/>
                      </a:gs>
                    </a:gsLst>
                    <a:lin ang="5400000" scaled="0"/>
                  </a:gradFill>
                </a:rPr>
                <a:t>Traffic</a:t>
              </a:r>
            </a:p>
          </p:txBody>
        </p:sp>
        <p:pic>
          <p:nvPicPr>
            <p:cNvPr id="33" name="Picture 2"/>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6188309" y="2751666"/>
              <a:ext cx="851488" cy="85148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6400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10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1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20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nodeType="withEffect">
                                  <p:stCondLst>
                                    <p:cond delay="2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30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nodeType="withEffect">
                                  <p:stCondLst>
                                    <p:cond delay="35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nodeType="withEffect">
                                  <p:stCondLst>
                                    <p:cond delay="40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nodeType="withEffect">
                                  <p:stCondLst>
                                    <p:cond delay="45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0" presetClass="entr" presetSubtype="0" fill="hold" nodeType="withEffect">
                                  <p:stCondLst>
                                    <p:cond delay="5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227" y="124424"/>
            <a:ext cx="13382301" cy="908557"/>
          </a:xfrm>
        </p:spPr>
        <p:txBody>
          <a:bodyPr/>
          <a:lstStyle/>
          <a:p>
            <a:r>
              <a:rPr lang="ko-KR" altLang="en-US" dirty="0" err="1" smtClean="0"/>
              <a:t>모바일</a:t>
            </a:r>
            <a:r>
              <a:rPr lang="ko-KR" altLang="en-US" dirty="0" smtClean="0"/>
              <a:t> 서비스의</a:t>
            </a:r>
            <a:r>
              <a:rPr lang="en-US" altLang="ko-KR" dirty="0"/>
              <a:t> </a:t>
            </a:r>
            <a:r>
              <a:rPr lang="ko-KR" altLang="en-US" smtClean="0"/>
              <a:t>구성</a:t>
            </a:r>
            <a:endParaRPr lang="en-US" dirty="0"/>
          </a:p>
        </p:txBody>
      </p:sp>
      <p:sp>
        <p:nvSpPr>
          <p:cNvPr id="3" name="Rectangle 2"/>
          <p:cNvSpPr/>
          <p:nvPr/>
        </p:nvSpPr>
        <p:spPr bwMode="auto">
          <a:xfrm>
            <a:off x="12494228" y="5831021"/>
            <a:ext cx="1828687" cy="1923876"/>
          </a:xfrm>
          <a:prstGeom prst="rect">
            <a:avLst/>
          </a:prstGeom>
          <a:solidFill>
            <a:schemeClr val="accent3"/>
          </a:solidFill>
          <a:ln>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96960" fontAlgn="base">
              <a:lnSpc>
                <a:spcPct val="90000"/>
              </a:lnSpc>
              <a:spcBef>
                <a:spcPct val="0"/>
              </a:spcBef>
              <a:spcAft>
                <a:spcPct val="0"/>
              </a:spcAft>
            </a:pPr>
            <a:endParaRPr lang="en-US" sz="2823" dirty="0">
              <a:gradFill>
                <a:gsLst>
                  <a:gs pos="0">
                    <a:srgbClr val="FFFFFF"/>
                  </a:gs>
                  <a:gs pos="100000">
                    <a:srgbClr val="FFFFFF"/>
                  </a:gs>
                </a:gsLst>
                <a:lin ang="5400000" scaled="0"/>
              </a:gradFill>
              <a:ea typeface="Segoe UI" pitchFamily="34" charset="0"/>
              <a:cs typeface="Segoe UI" pitchFamily="34" charset="0"/>
            </a:endParaRPr>
          </a:p>
        </p:txBody>
      </p:sp>
      <p:sp>
        <p:nvSpPr>
          <p:cNvPr id="4" name="TextBox 3"/>
          <p:cNvSpPr txBox="1"/>
          <p:nvPr/>
        </p:nvSpPr>
        <p:spPr>
          <a:xfrm>
            <a:off x="5809223" y="5835918"/>
            <a:ext cx="6454188" cy="1911608"/>
          </a:xfrm>
          <a:prstGeom prst="rect">
            <a:avLst/>
          </a:prstGeom>
          <a:solidFill>
            <a:schemeClr val="accent2"/>
          </a:solidFill>
          <a:ln>
            <a:solidFill>
              <a:schemeClr val="accent2"/>
            </a:solidFill>
          </a:ln>
        </p:spPr>
        <p:txBody>
          <a:bodyPr wrap="square" lIns="215142" tIns="172114" rIns="215142" bIns="172114" rtlCol="0">
            <a:spAutoFit/>
          </a:bodyPr>
          <a:lstStyle/>
          <a:p>
            <a:pPr defTabSz="1075700" fontAlgn="base">
              <a:lnSpc>
                <a:spcPct val="90000"/>
              </a:lnSpc>
              <a:spcBef>
                <a:spcPct val="0"/>
              </a:spcBef>
              <a:spcAft>
                <a:spcPct val="0"/>
              </a:spcAft>
              <a:tabLst>
                <a:tab pos="1075700" algn="l"/>
              </a:tabLst>
            </a:pPr>
            <a:r>
              <a:rPr lang="en-US" sz="2823" dirty="0">
                <a:gradFill>
                  <a:gsLst>
                    <a:gs pos="0">
                      <a:srgbClr val="FFFFFF"/>
                    </a:gs>
                    <a:gs pos="100000">
                      <a:srgbClr val="FFFFFF"/>
                    </a:gs>
                  </a:gsLst>
                  <a:lin ang="5400000" scaled="0"/>
                </a:gradFill>
                <a:ea typeface="Segoe UI" pitchFamily="34" charset="0"/>
                <a:cs typeface="Segoe UI" pitchFamily="34" charset="0"/>
              </a:rPr>
              <a:t>Push Notifications</a:t>
            </a: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p:nvSpPr>
        <p:spPr>
          <a:xfrm>
            <a:off x="5809223" y="1765542"/>
            <a:ext cx="6454188" cy="1911608"/>
          </a:xfrm>
          <a:prstGeom prst="rect">
            <a:avLst/>
          </a:prstGeom>
          <a:solidFill>
            <a:schemeClr val="accent2"/>
          </a:solidFill>
          <a:ln>
            <a:solidFill>
              <a:schemeClr val="accent2"/>
            </a:solidFill>
          </a:ln>
        </p:spPr>
        <p:txBody>
          <a:bodyPr wrap="square" lIns="215142" tIns="172114" rIns="215142" bIns="172114" rtlCol="0">
            <a:spAutoFit/>
          </a:bodyPr>
          <a:lstStyle/>
          <a:p>
            <a:pPr defTabSz="1075700" fontAlgn="base">
              <a:lnSpc>
                <a:spcPct val="90000"/>
              </a:lnSpc>
              <a:spcBef>
                <a:spcPct val="0"/>
              </a:spcBef>
              <a:spcAft>
                <a:spcPct val="0"/>
              </a:spcAft>
              <a:tabLst>
                <a:tab pos="1075700" algn="l"/>
              </a:tabLst>
            </a:pPr>
            <a:r>
              <a:rPr lang="en-US" sz="2823" dirty="0">
                <a:gradFill>
                  <a:gsLst>
                    <a:gs pos="0">
                      <a:srgbClr val="FFFFFF"/>
                    </a:gs>
                    <a:gs pos="100000">
                      <a:srgbClr val="FFFFFF"/>
                    </a:gs>
                  </a:gsLst>
                  <a:lin ang="5400000" scaled="0"/>
                </a:gradFill>
                <a:ea typeface="Segoe UI" pitchFamily="34" charset="0"/>
                <a:cs typeface="Segoe UI" pitchFamily="34" charset="0"/>
              </a:rPr>
              <a:t>Store Data in the Cloud</a:t>
            </a: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p:txBody>
      </p:sp>
      <p:sp>
        <p:nvSpPr>
          <p:cNvPr id="6" name="TextBox 5"/>
          <p:cNvSpPr txBox="1"/>
          <p:nvPr/>
        </p:nvSpPr>
        <p:spPr>
          <a:xfrm>
            <a:off x="5809223" y="3792091"/>
            <a:ext cx="6454188" cy="1911608"/>
          </a:xfrm>
          <a:prstGeom prst="rect">
            <a:avLst/>
          </a:prstGeom>
          <a:solidFill>
            <a:schemeClr val="accent2"/>
          </a:solidFill>
          <a:ln>
            <a:solidFill>
              <a:schemeClr val="accent2"/>
            </a:solidFill>
          </a:ln>
        </p:spPr>
        <p:txBody>
          <a:bodyPr wrap="square" lIns="215142" tIns="172114" rIns="215142" bIns="172114" rtlCol="0">
            <a:spAutoFit/>
          </a:bodyPr>
          <a:lstStyle/>
          <a:p>
            <a:pPr defTabSz="1075700" fontAlgn="base">
              <a:lnSpc>
                <a:spcPct val="90000"/>
              </a:lnSpc>
              <a:spcBef>
                <a:spcPct val="0"/>
              </a:spcBef>
              <a:spcAft>
                <a:spcPct val="0"/>
              </a:spcAft>
              <a:tabLst>
                <a:tab pos="1075700" algn="l"/>
              </a:tabLst>
            </a:pPr>
            <a:r>
              <a:rPr lang="en-US" sz="2823" dirty="0">
                <a:gradFill>
                  <a:gsLst>
                    <a:gs pos="0">
                      <a:srgbClr val="FFFFFF"/>
                    </a:gs>
                    <a:gs pos="100000">
                      <a:srgbClr val="FFFFFF"/>
                    </a:gs>
                  </a:gsLst>
                  <a:lin ang="5400000" scaled="0"/>
                </a:gradFill>
                <a:ea typeface="Segoe UI" pitchFamily="34" charset="0"/>
                <a:cs typeface="Segoe UI" pitchFamily="34" charset="0"/>
              </a:rPr>
              <a:t>User Authentication</a:t>
            </a: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a:p>
            <a:pPr defTabSz="1075700" fontAlgn="base">
              <a:lnSpc>
                <a:spcPct val="90000"/>
              </a:lnSpc>
              <a:spcBef>
                <a:spcPct val="0"/>
              </a:spcBef>
              <a:spcAft>
                <a:spcPct val="0"/>
              </a:spcAft>
              <a:tabLst>
                <a:tab pos="1075700" algn="l"/>
              </a:tabLst>
            </a:pPr>
            <a:endParaRPr lang="en-US" sz="2823" dirty="0">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p:nvSpPr>
        <p:spPr bwMode="auto">
          <a:xfrm>
            <a:off x="430657" y="1636055"/>
            <a:ext cx="4518008" cy="4733071"/>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defTabSz="1096960" fontAlgn="base">
              <a:lnSpc>
                <a:spcPct val="90000"/>
              </a:lnSpc>
              <a:spcBef>
                <a:spcPct val="0"/>
              </a:spcBef>
              <a:spcAft>
                <a:spcPct val="0"/>
              </a:spcAft>
            </a:pPr>
            <a:endParaRPr lang="en-US" sz="2823" dirty="0">
              <a:gradFill>
                <a:gsLst>
                  <a:gs pos="0">
                    <a:srgbClr val="FFFFFF"/>
                  </a:gs>
                  <a:gs pos="100000">
                    <a:srgbClr val="FFFFFF"/>
                  </a:gs>
                </a:gsLst>
                <a:lin ang="5400000" scaled="0"/>
              </a:gradFill>
              <a:ea typeface="Segoe UI" pitchFamily="34" charset="0"/>
              <a:cs typeface="Segoe UI" pitchFamily="34" charset="0"/>
            </a:endParaRPr>
          </a:p>
        </p:txBody>
      </p:sp>
      <p:sp>
        <p:nvSpPr>
          <p:cNvPr id="8" name="TextBox 7"/>
          <p:cNvSpPr txBox="1"/>
          <p:nvPr/>
        </p:nvSpPr>
        <p:spPr>
          <a:xfrm>
            <a:off x="2582130" y="1640695"/>
            <a:ext cx="2474105" cy="4332783"/>
          </a:xfrm>
          <a:prstGeom prst="rect">
            <a:avLst/>
          </a:prstGeom>
          <a:noFill/>
        </p:spPr>
        <p:txBody>
          <a:bodyPr wrap="square" lIns="215142" tIns="172114" rIns="215142" bIns="172114" rtlCol="0">
            <a:spAutoFit/>
          </a:bodyPr>
          <a:lstStyle/>
          <a:p>
            <a:pPr>
              <a:lnSpc>
                <a:spcPct val="90000"/>
              </a:lnSpc>
              <a:spcBef>
                <a:spcPts val="706"/>
              </a:spcBef>
            </a:pPr>
            <a:endParaRPr lang="en-US" sz="1882" dirty="0">
              <a:solidFill>
                <a:srgbClr val="FFFFFF"/>
              </a:solidFill>
            </a:endParaRPr>
          </a:p>
          <a:p>
            <a:pPr>
              <a:lnSpc>
                <a:spcPct val="90000"/>
              </a:lnSpc>
              <a:spcBef>
                <a:spcPts val="706"/>
              </a:spcBef>
            </a:pPr>
            <a:r>
              <a:rPr lang="en-US" sz="1882" dirty="0">
                <a:solidFill>
                  <a:srgbClr val="FFFFFF"/>
                </a:solidFill>
              </a:rPr>
              <a:t>Windows Store </a:t>
            </a:r>
          </a:p>
          <a:p>
            <a:pPr>
              <a:lnSpc>
                <a:spcPct val="90000"/>
              </a:lnSpc>
              <a:spcBef>
                <a:spcPts val="706"/>
              </a:spcBef>
            </a:pPr>
            <a:r>
              <a:rPr lang="en-US" sz="1882" dirty="0" err="1">
                <a:solidFill>
                  <a:srgbClr val="FFFFFF"/>
                </a:solidFill>
              </a:rPr>
              <a:t>iOS</a:t>
            </a:r>
            <a:endParaRPr lang="en-US" sz="1882" dirty="0">
              <a:solidFill>
                <a:srgbClr val="FFFFFF"/>
              </a:solidFill>
            </a:endParaRPr>
          </a:p>
          <a:p>
            <a:pPr>
              <a:lnSpc>
                <a:spcPct val="90000"/>
              </a:lnSpc>
              <a:spcBef>
                <a:spcPts val="706"/>
              </a:spcBef>
            </a:pPr>
            <a:r>
              <a:rPr lang="en-US" sz="1882" dirty="0">
                <a:solidFill>
                  <a:srgbClr val="FFFFFF"/>
                </a:solidFill>
              </a:rPr>
              <a:t>Android </a:t>
            </a:r>
          </a:p>
          <a:p>
            <a:pPr>
              <a:lnSpc>
                <a:spcPct val="90000"/>
              </a:lnSpc>
              <a:spcBef>
                <a:spcPts val="706"/>
              </a:spcBef>
            </a:pPr>
            <a:endParaRPr lang="en-US" sz="1647" dirty="0">
              <a:solidFill>
                <a:srgbClr val="FFFFFF"/>
              </a:solidFill>
            </a:endParaRPr>
          </a:p>
          <a:p>
            <a:pPr>
              <a:lnSpc>
                <a:spcPct val="90000"/>
              </a:lnSpc>
              <a:spcBef>
                <a:spcPts val="706"/>
              </a:spcBef>
            </a:pPr>
            <a:endParaRPr lang="en-US" sz="1647" dirty="0">
              <a:solidFill>
                <a:srgbClr val="FFFFFF"/>
              </a:solidFill>
            </a:endParaRPr>
          </a:p>
          <a:p>
            <a:pPr>
              <a:lnSpc>
                <a:spcPct val="90000"/>
              </a:lnSpc>
              <a:spcBef>
                <a:spcPts val="706"/>
              </a:spcBef>
            </a:pPr>
            <a:endParaRPr lang="en-US" sz="1647" dirty="0">
              <a:solidFill>
                <a:srgbClr val="FFFFFF"/>
              </a:solidFill>
            </a:endParaRPr>
          </a:p>
          <a:p>
            <a:pPr>
              <a:lnSpc>
                <a:spcPct val="90000"/>
              </a:lnSpc>
              <a:spcBef>
                <a:spcPts val="706"/>
              </a:spcBef>
            </a:pPr>
            <a:r>
              <a:rPr lang="en-US" sz="1882" dirty="0">
                <a:solidFill>
                  <a:srgbClr val="FFFFFF"/>
                </a:solidFill>
              </a:rPr>
              <a:t>Windows Phone 8</a:t>
            </a:r>
          </a:p>
          <a:p>
            <a:pPr>
              <a:lnSpc>
                <a:spcPct val="90000"/>
              </a:lnSpc>
              <a:spcBef>
                <a:spcPts val="706"/>
              </a:spcBef>
            </a:pPr>
            <a:r>
              <a:rPr lang="en-US" sz="1882" dirty="0">
                <a:solidFill>
                  <a:srgbClr val="FFFFFF"/>
                </a:solidFill>
              </a:rPr>
              <a:t>iOS</a:t>
            </a:r>
          </a:p>
          <a:p>
            <a:pPr>
              <a:lnSpc>
                <a:spcPct val="90000"/>
              </a:lnSpc>
              <a:spcBef>
                <a:spcPts val="706"/>
              </a:spcBef>
            </a:pPr>
            <a:r>
              <a:rPr lang="en-US" sz="1882" dirty="0">
                <a:solidFill>
                  <a:srgbClr val="FFFFFF"/>
                </a:solidFill>
              </a:rPr>
              <a:t>Android</a:t>
            </a:r>
          </a:p>
          <a:p>
            <a:pPr>
              <a:lnSpc>
                <a:spcPct val="90000"/>
              </a:lnSpc>
              <a:spcBef>
                <a:spcPts val="706"/>
              </a:spcBef>
            </a:pPr>
            <a:r>
              <a:rPr lang="en-US" sz="1882" dirty="0">
                <a:solidFill>
                  <a:srgbClr val="FFFFFF"/>
                </a:solidFill>
              </a:rPr>
              <a:t>HTML 5/JS</a:t>
            </a:r>
          </a:p>
          <a:p>
            <a:pPr>
              <a:lnSpc>
                <a:spcPct val="90000"/>
              </a:lnSpc>
              <a:spcBef>
                <a:spcPts val="706"/>
              </a:spcBef>
            </a:pPr>
            <a:endParaRPr lang="en-US" sz="1647" dirty="0">
              <a:solidFill>
                <a:srgbClr val="FFFFFF"/>
              </a:solidFill>
            </a:endParaRPr>
          </a:p>
        </p:txBody>
      </p:sp>
      <p:sp>
        <p:nvSpPr>
          <p:cNvPr id="9" name="TextBox 8"/>
          <p:cNvSpPr txBox="1"/>
          <p:nvPr/>
        </p:nvSpPr>
        <p:spPr>
          <a:xfrm>
            <a:off x="430733" y="5602709"/>
            <a:ext cx="4517932" cy="868951"/>
          </a:xfrm>
          <a:prstGeom prst="rect">
            <a:avLst/>
          </a:prstGeom>
          <a:noFill/>
        </p:spPr>
        <p:txBody>
          <a:bodyPr wrap="square" lIns="215142" tIns="172114" rIns="215142" bIns="172114" rtlCol="0">
            <a:spAutoFit/>
          </a:bodyPr>
          <a:lstStyle/>
          <a:p>
            <a:pPr algn="ctr">
              <a:lnSpc>
                <a:spcPct val="90000"/>
              </a:lnSpc>
            </a:pPr>
            <a:r>
              <a:rPr lang="en-US" sz="3764" dirty="0">
                <a:solidFill>
                  <a:srgbClr val="FFFFFF"/>
                </a:solidFill>
              </a:rPr>
              <a:t>SDKs</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4362" y="2608823"/>
            <a:ext cx="764949" cy="57371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5479" y="2572960"/>
            <a:ext cx="764949" cy="573712"/>
          </a:xfrm>
          <a:prstGeom prst="rect">
            <a:avLst/>
          </a:prstGeom>
        </p:spPr>
      </p:pic>
      <p:sp>
        <p:nvSpPr>
          <p:cNvPr id="12" name="Freeform 13"/>
          <p:cNvSpPr>
            <a:spLocks noChangeAspect="1" noEditPoints="1"/>
          </p:cNvSpPr>
          <p:nvPr/>
        </p:nvSpPr>
        <p:spPr bwMode="gray">
          <a:xfrm>
            <a:off x="7342408" y="4464978"/>
            <a:ext cx="725781" cy="617951"/>
          </a:xfrm>
          <a:custGeom>
            <a:avLst/>
            <a:gdLst>
              <a:gd name="T0" fmla="*/ 344 w 414"/>
              <a:gd name="T1" fmla="*/ 55 h 353"/>
              <a:gd name="T2" fmla="*/ 296 w 414"/>
              <a:gd name="T3" fmla="*/ 9 h 353"/>
              <a:gd name="T4" fmla="*/ 206 w 414"/>
              <a:gd name="T5" fmla="*/ 45 h 353"/>
              <a:gd name="T6" fmla="*/ 0 w 414"/>
              <a:gd name="T7" fmla="*/ 174 h 353"/>
              <a:gd name="T8" fmla="*/ 158 w 414"/>
              <a:gd name="T9" fmla="*/ 278 h 353"/>
              <a:gd name="T10" fmla="*/ 160 w 414"/>
              <a:gd name="T11" fmla="*/ 278 h 353"/>
              <a:gd name="T12" fmla="*/ 160 w 414"/>
              <a:gd name="T13" fmla="*/ 332 h 353"/>
              <a:gd name="T14" fmla="*/ 133 w 414"/>
              <a:gd name="T15" fmla="*/ 337 h 353"/>
              <a:gd name="T16" fmla="*/ 128 w 414"/>
              <a:gd name="T17" fmla="*/ 347 h 353"/>
              <a:gd name="T18" fmla="*/ 137 w 414"/>
              <a:gd name="T19" fmla="*/ 352 h 353"/>
              <a:gd name="T20" fmla="*/ 137 w 414"/>
              <a:gd name="T21" fmla="*/ 352 h 353"/>
              <a:gd name="T22" fmla="*/ 176 w 414"/>
              <a:gd name="T23" fmla="*/ 346 h 353"/>
              <a:gd name="T24" fmla="*/ 215 w 414"/>
              <a:gd name="T25" fmla="*/ 352 h 353"/>
              <a:gd name="T26" fmla="*/ 218 w 414"/>
              <a:gd name="T27" fmla="*/ 352 h 353"/>
              <a:gd name="T28" fmla="*/ 224 w 414"/>
              <a:gd name="T29" fmla="*/ 347 h 353"/>
              <a:gd name="T30" fmla="*/ 245 w 414"/>
              <a:gd name="T31" fmla="*/ 352 h 353"/>
              <a:gd name="T32" fmla="*/ 248 w 414"/>
              <a:gd name="T33" fmla="*/ 352 h 353"/>
              <a:gd name="T34" fmla="*/ 255 w 414"/>
              <a:gd name="T35" fmla="*/ 347 h 353"/>
              <a:gd name="T36" fmla="*/ 250 w 414"/>
              <a:gd name="T37" fmla="*/ 337 h 353"/>
              <a:gd name="T38" fmla="*/ 207 w 414"/>
              <a:gd name="T39" fmla="*/ 331 h 353"/>
              <a:gd name="T40" fmla="*/ 207 w 414"/>
              <a:gd name="T41" fmla="*/ 271 h 353"/>
              <a:gd name="T42" fmla="*/ 343 w 414"/>
              <a:gd name="T43" fmla="*/ 112 h 353"/>
              <a:gd name="T44" fmla="*/ 414 w 414"/>
              <a:gd name="T45" fmla="*/ 83 h 353"/>
              <a:gd name="T46" fmla="*/ 344 w 414"/>
              <a:gd name="T47" fmla="*/ 55 h 353"/>
              <a:gd name="T48" fmla="*/ 192 w 414"/>
              <a:gd name="T49" fmla="*/ 332 h 353"/>
              <a:gd name="T50" fmla="*/ 192 w 414"/>
              <a:gd name="T51" fmla="*/ 332 h 353"/>
              <a:gd name="T52" fmla="*/ 191 w 414"/>
              <a:gd name="T53" fmla="*/ 332 h 353"/>
              <a:gd name="T54" fmla="*/ 176 w 414"/>
              <a:gd name="T55" fmla="*/ 331 h 353"/>
              <a:gd name="T56" fmla="*/ 175 w 414"/>
              <a:gd name="T57" fmla="*/ 331 h 353"/>
              <a:gd name="T58" fmla="*/ 175 w 414"/>
              <a:gd name="T59" fmla="*/ 277 h 353"/>
              <a:gd name="T60" fmla="*/ 192 w 414"/>
              <a:gd name="T61" fmla="*/ 275 h 353"/>
              <a:gd name="T62" fmla="*/ 192 w 414"/>
              <a:gd name="T63" fmla="*/ 332 h 353"/>
              <a:gd name="T64" fmla="*/ 286 w 414"/>
              <a:gd name="T65" fmla="*/ 82 h 353"/>
              <a:gd name="T66" fmla="*/ 271 w 414"/>
              <a:gd name="T67" fmla="*/ 67 h 353"/>
              <a:gd name="T68" fmla="*/ 286 w 414"/>
              <a:gd name="T69" fmla="*/ 52 h 353"/>
              <a:gd name="T70" fmla="*/ 301 w 414"/>
              <a:gd name="T71" fmla="*/ 67 h 353"/>
              <a:gd name="T72" fmla="*/ 286 w 414"/>
              <a:gd name="T73" fmla="*/ 8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4" h="353">
                <a:moveTo>
                  <a:pt x="344" y="55"/>
                </a:moveTo>
                <a:cubicBezTo>
                  <a:pt x="336" y="33"/>
                  <a:pt x="319" y="16"/>
                  <a:pt x="296" y="9"/>
                </a:cubicBezTo>
                <a:cubicBezTo>
                  <a:pt x="263" y="0"/>
                  <a:pt x="228" y="11"/>
                  <a:pt x="206" y="45"/>
                </a:cubicBezTo>
                <a:cubicBezTo>
                  <a:pt x="145" y="140"/>
                  <a:pt x="71" y="200"/>
                  <a:pt x="0" y="174"/>
                </a:cubicBezTo>
                <a:cubicBezTo>
                  <a:pt x="0" y="174"/>
                  <a:pt x="50" y="278"/>
                  <a:pt x="158" y="278"/>
                </a:cubicBezTo>
                <a:cubicBezTo>
                  <a:pt x="159" y="278"/>
                  <a:pt x="160" y="278"/>
                  <a:pt x="160" y="278"/>
                </a:cubicBezTo>
                <a:cubicBezTo>
                  <a:pt x="160" y="332"/>
                  <a:pt x="160" y="332"/>
                  <a:pt x="160" y="332"/>
                </a:cubicBezTo>
                <a:cubicBezTo>
                  <a:pt x="150" y="333"/>
                  <a:pt x="140" y="335"/>
                  <a:pt x="133" y="337"/>
                </a:cubicBezTo>
                <a:cubicBezTo>
                  <a:pt x="129" y="339"/>
                  <a:pt x="127" y="343"/>
                  <a:pt x="128" y="347"/>
                </a:cubicBezTo>
                <a:cubicBezTo>
                  <a:pt x="129" y="351"/>
                  <a:pt x="134" y="353"/>
                  <a:pt x="137" y="352"/>
                </a:cubicBezTo>
                <a:cubicBezTo>
                  <a:pt x="137" y="352"/>
                  <a:pt x="137" y="352"/>
                  <a:pt x="137" y="352"/>
                </a:cubicBezTo>
                <a:cubicBezTo>
                  <a:pt x="147" y="348"/>
                  <a:pt x="161" y="346"/>
                  <a:pt x="176" y="346"/>
                </a:cubicBezTo>
                <a:cubicBezTo>
                  <a:pt x="192" y="346"/>
                  <a:pt x="206" y="348"/>
                  <a:pt x="215" y="352"/>
                </a:cubicBezTo>
                <a:cubicBezTo>
                  <a:pt x="216" y="352"/>
                  <a:pt x="217" y="352"/>
                  <a:pt x="218" y="352"/>
                </a:cubicBezTo>
                <a:cubicBezTo>
                  <a:pt x="221" y="352"/>
                  <a:pt x="223" y="350"/>
                  <a:pt x="224" y="347"/>
                </a:cubicBezTo>
                <a:cubicBezTo>
                  <a:pt x="232" y="348"/>
                  <a:pt x="240" y="350"/>
                  <a:pt x="245" y="352"/>
                </a:cubicBezTo>
                <a:cubicBezTo>
                  <a:pt x="246" y="352"/>
                  <a:pt x="247" y="352"/>
                  <a:pt x="248" y="352"/>
                </a:cubicBezTo>
                <a:cubicBezTo>
                  <a:pt x="251" y="352"/>
                  <a:pt x="254" y="350"/>
                  <a:pt x="255" y="347"/>
                </a:cubicBezTo>
                <a:cubicBezTo>
                  <a:pt x="256" y="343"/>
                  <a:pt x="254" y="339"/>
                  <a:pt x="250" y="337"/>
                </a:cubicBezTo>
                <a:cubicBezTo>
                  <a:pt x="239" y="334"/>
                  <a:pt x="224" y="331"/>
                  <a:pt x="207" y="331"/>
                </a:cubicBezTo>
                <a:cubicBezTo>
                  <a:pt x="207" y="271"/>
                  <a:pt x="207" y="271"/>
                  <a:pt x="207" y="271"/>
                </a:cubicBezTo>
                <a:cubicBezTo>
                  <a:pt x="283" y="251"/>
                  <a:pt x="323" y="185"/>
                  <a:pt x="343" y="112"/>
                </a:cubicBezTo>
                <a:cubicBezTo>
                  <a:pt x="414" y="83"/>
                  <a:pt x="414" y="83"/>
                  <a:pt x="414" y="83"/>
                </a:cubicBezTo>
                <a:lnTo>
                  <a:pt x="344" y="55"/>
                </a:lnTo>
                <a:close/>
                <a:moveTo>
                  <a:pt x="192" y="332"/>
                </a:moveTo>
                <a:cubicBezTo>
                  <a:pt x="192" y="332"/>
                  <a:pt x="192" y="332"/>
                  <a:pt x="192" y="332"/>
                </a:cubicBezTo>
                <a:cubicBezTo>
                  <a:pt x="192" y="332"/>
                  <a:pt x="192" y="332"/>
                  <a:pt x="191" y="332"/>
                </a:cubicBezTo>
                <a:cubicBezTo>
                  <a:pt x="187" y="331"/>
                  <a:pt x="181" y="331"/>
                  <a:pt x="176" y="331"/>
                </a:cubicBezTo>
                <a:cubicBezTo>
                  <a:pt x="176" y="331"/>
                  <a:pt x="176" y="331"/>
                  <a:pt x="175" y="331"/>
                </a:cubicBezTo>
                <a:cubicBezTo>
                  <a:pt x="175" y="277"/>
                  <a:pt x="175" y="277"/>
                  <a:pt x="175" y="277"/>
                </a:cubicBezTo>
                <a:cubicBezTo>
                  <a:pt x="181" y="276"/>
                  <a:pt x="187" y="276"/>
                  <a:pt x="192" y="275"/>
                </a:cubicBezTo>
                <a:lnTo>
                  <a:pt x="192" y="332"/>
                </a:lnTo>
                <a:close/>
                <a:moveTo>
                  <a:pt x="286" y="82"/>
                </a:moveTo>
                <a:cubicBezTo>
                  <a:pt x="278" y="82"/>
                  <a:pt x="271" y="75"/>
                  <a:pt x="271" y="67"/>
                </a:cubicBezTo>
                <a:cubicBezTo>
                  <a:pt x="271" y="59"/>
                  <a:pt x="278" y="52"/>
                  <a:pt x="286" y="52"/>
                </a:cubicBezTo>
                <a:cubicBezTo>
                  <a:pt x="294" y="52"/>
                  <a:pt x="301" y="59"/>
                  <a:pt x="301" y="67"/>
                </a:cubicBezTo>
                <a:cubicBezTo>
                  <a:pt x="301" y="75"/>
                  <a:pt x="294" y="82"/>
                  <a:pt x="286" y="82"/>
                </a:cubicBez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6821" tIns="48410" rIns="96821" bIns="48410" numCol="1" rtlCol="0" anchor="ctr" anchorCtr="0" compatLnSpc="1">
            <a:prstTxWarp prst="textNoShape">
              <a:avLst/>
            </a:prstTxWarp>
          </a:bodyPr>
          <a:lstStyle/>
          <a:p>
            <a:pPr defTabSz="871407"/>
            <a:endParaRPr lang="en-US" sz="1882" spc="-144" dirty="0">
              <a:solidFill>
                <a:srgbClr val="505050"/>
              </a:solidFill>
              <a:latin typeface="Segoe Light" pitchFamily="34" charset="0"/>
            </a:endParaRPr>
          </a:p>
        </p:txBody>
      </p:sp>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r="68823"/>
          <a:stretch/>
        </p:blipFill>
        <p:spPr>
          <a:xfrm>
            <a:off x="5916792" y="6158626"/>
            <a:ext cx="1075710" cy="1253762"/>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19585" y="4509068"/>
            <a:ext cx="381429" cy="573861"/>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gray">
          <a:xfrm>
            <a:off x="6131933" y="4509776"/>
            <a:ext cx="575252" cy="573152"/>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16785" y="2501253"/>
            <a:ext cx="917939" cy="688454"/>
          </a:xfrm>
          <a:prstGeom prst="rect">
            <a:avLst/>
          </a:prstGeom>
        </p:spPr>
      </p:pic>
      <p:grpSp>
        <p:nvGrpSpPr>
          <p:cNvPr id="17" name="Group 16"/>
          <p:cNvGrpSpPr/>
          <p:nvPr/>
        </p:nvGrpSpPr>
        <p:grpSpPr bwMode="gray">
          <a:xfrm>
            <a:off x="8821177" y="4545080"/>
            <a:ext cx="631262" cy="421140"/>
            <a:chOff x="8672460" y="-1818199"/>
            <a:chExt cx="1811337" cy="1203325"/>
          </a:xfrm>
        </p:grpSpPr>
        <p:sp>
          <p:nvSpPr>
            <p:cNvPr id="18" name="Freeform 11"/>
            <p:cNvSpPr>
              <a:spLocks/>
            </p:cNvSpPr>
            <p:nvPr/>
          </p:nvSpPr>
          <p:spPr bwMode="gray">
            <a:xfrm>
              <a:off x="8845497" y="-1576899"/>
              <a:ext cx="1592262" cy="808038"/>
            </a:xfrm>
            <a:custGeom>
              <a:avLst/>
              <a:gdLst>
                <a:gd name="T0" fmla="*/ 363 w 422"/>
                <a:gd name="T1" fmla="*/ 1 h 213"/>
                <a:gd name="T2" fmla="*/ 346 w 422"/>
                <a:gd name="T3" fmla="*/ 0 h 213"/>
                <a:gd name="T4" fmla="*/ 346 w 422"/>
                <a:gd name="T5" fmla="*/ 0 h 213"/>
                <a:gd name="T6" fmla="*/ 346 w 422"/>
                <a:gd name="T7" fmla="*/ 0 h 213"/>
                <a:gd name="T8" fmla="*/ 346 w 422"/>
                <a:gd name="T9" fmla="*/ 0 h 213"/>
                <a:gd name="T10" fmla="*/ 185 w 422"/>
                <a:gd name="T11" fmla="*/ 98 h 213"/>
                <a:gd name="T12" fmla="*/ 164 w 422"/>
                <a:gd name="T13" fmla="*/ 105 h 213"/>
                <a:gd name="T14" fmla="*/ 141 w 422"/>
                <a:gd name="T15" fmla="*/ 96 h 213"/>
                <a:gd name="T16" fmla="*/ 14 w 422"/>
                <a:gd name="T17" fmla="*/ 2 h 213"/>
                <a:gd name="T18" fmla="*/ 14 w 422"/>
                <a:gd name="T19" fmla="*/ 2 h 213"/>
                <a:gd name="T20" fmla="*/ 0 w 422"/>
                <a:gd name="T21" fmla="*/ 1 h 213"/>
                <a:gd name="T22" fmla="*/ 1 w 422"/>
                <a:gd name="T23" fmla="*/ 100 h 213"/>
                <a:gd name="T24" fmla="*/ 40 w 422"/>
                <a:gd name="T25" fmla="*/ 98 h 213"/>
                <a:gd name="T26" fmla="*/ 181 w 422"/>
                <a:gd name="T27" fmla="*/ 149 h 213"/>
                <a:gd name="T28" fmla="*/ 335 w 422"/>
                <a:gd name="T29" fmla="*/ 211 h 213"/>
                <a:gd name="T30" fmla="*/ 362 w 422"/>
                <a:gd name="T31" fmla="*/ 213 h 213"/>
                <a:gd name="T32" fmla="*/ 362 w 422"/>
                <a:gd name="T33" fmla="*/ 169 h 213"/>
                <a:gd name="T34" fmla="*/ 421 w 422"/>
                <a:gd name="T35" fmla="*/ 114 h 213"/>
                <a:gd name="T36" fmla="*/ 420 w 422"/>
                <a:gd name="T37" fmla="*/ 111 h 213"/>
                <a:gd name="T38" fmla="*/ 418 w 422"/>
                <a:gd name="T39" fmla="*/ 115 h 213"/>
                <a:gd name="T40" fmla="*/ 362 w 422"/>
                <a:gd name="T41" fmla="*/ 155 h 213"/>
                <a:gd name="T42" fmla="*/ 363 w 422"/>
                <a:gd name="T43" fmla="*/ 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2" h="213">
                  <a:moveTo>
                    <a:pt x="363" y="1"/>
                  </a:moveTo>
                  <a:cubicBezTo>
                    <a:pt x="363" y="1"/>
                    <a:pt x="346" y="0"/>
                    <a:pt x="346" y="0"/>
                  </a:cubicBezTo>
                  <a:cubicBezTo>
                    <a:pt x="346" y="0"/>
                    <a:pt x="346" y="0"/>
                    <a:pt x="346" y="0"/>
                  </a:cubicBezTo>
                  <a:cubicBezTo>
                    <a:pt x="346" y="0"/>
                    <a:pt x="346" y="0"/>
                    <a:pt x="346" y="0"/>
                  </a:cubicBezTo>
                  <a:cubicBezTo>
                    <a:pt x="346" y="0"/>
                    <a:pt x="346" y="0"/>
                    <a:pt x="346" y="0"/>
                  </a:cubicBezTo>
                  <a:cubicBezTo>
                    <a:pt x="299" y="29"/>
                    <a:pt x="203" y="87"/>
                    <a:pt x="185" y="98"/>
                  </a:cubicBezTo>
                  <a:cubicBezTo>
                    <a:pt x="182" y="100"/>
                    <a:pt x="173" y="105"/>
                    <a:pt x="164" y="105"/>
                  </a:cubicBezTo>
                  <a:cubicBezTo>
                    <a:pt x="154" y="105"/>
                    <a:pt x="147" y="101"/>
                    <a:pt x="141" y="96"/>
                  </a:cubicBezTo>
                  <a:cubicBezTo>
                    <a:pt x="126" y="86"/>
                    <a:pt x="59" y="35"/>
                    <a:pt x="14" y="2"/>
                  </a:cubicBezTo>
                  <a:cubicBezTo>
                    <a:pt x="14" y="2"/>
                    <a:pt x="14" y="2"/>
                    <a:pt x="14" y="2"/>
                  </a:cubicBezTo>
                  <a:cubicBezTo>
                    <a:pt x="14" y="2"/>
                    <a:pt x="0" y="1"/>
                    <a:pt x="0" y="1"/>
                  </a:cubicBezTo>
                  <a:cubicBezTo>
                    <a:pt x="0" y="28"/>
                    <a:pt x="0" y="65"/>
                    <a:pt x="1" y="100"/>
                  </a:cubicBezTo>
                  <a:cubicBezTo>
                    <a:pt x="12" y="98"/>
                    <a:pt x="26" y="97"/>
                    <a:pt x="40" y="98"/>
                  </a:cubicBezTo>
                  <a:cubicBezTo>
                    <a:pt x="91" y="101"/>
                    <a:pt x="139" y="125"/>
                    <a:pt x="181" y="149"/>
                  </a:cubicBezTo>
                  <a:cubicBezTo>
                    <a:pt x="222" y="172"/>
                    <a:pt x="273" y="200"/>
                    <a:pt x="335" y="211"/>
                  </a:cubicBezTo>
                  <a:cubicBezTo>
                    <a:pt x="344" y="212"/>
                    <a:pt x="353" y="213"/>
                    <a:pt x="362" y="213"/>
                  </a:cubicBezTo>
                  <a:cubicBezTo>
                    <a:pt x="362" y="169"/>
                    <a:pt x="362" y="169"/>
                    <a:pt x="362" y="169"/>
                  </a:cubicBezTo>
                  <a:cubicBezTo>
                    <a:pt x="412" y="159"/>
                    <a:pt x="419" y="127"/>
                    <a:pt x="421" y="114"/>
                  </a:cubicBezTo>
                  <a:cubicBezTo>
                    <a:pt x="421" y="113"/>
                    <a:pt x="422" y="111"/>
                    <a:pt x="420" y="111"/>
                  </a:cubicBezTo>
                  <a:cubicBezTo>
                    <a:pt x="418" y="111"/>
                    <a:pt x="418" y="114"/>
                    <a:pt x="418" y="115"/>
                  </a:cubicBezTo>
                  <a:cubicBezTo>
                    <a:pt x="416" y="122"/>
                    <a:pt x="411" y="148"/>
                    <a:pt x="362" y="155"/>
                  </a:cubicBezTo>
                  <a:lnTo>
                    <a:pt x="363" y="1"/>
                  </a:lnTo>
                  <a:close/>
                </a:path>
              </a:pathLst>
            </a:custGeom>
            <a:solidFill>
              <a:srgbClr val="FFFFFF"/>
            </a:solidFill>
            <a:ln>
              <a:noFill/>
              <a:headEnd type="none" w="med" len="med"/>
              <a:tailEnd type="none" w="med" len="med"/>
            </a:ln>
            <a:extLst>
              <a:ext uri="{91240B29-F687-4f45-9708-019B960494DF}">
                <a14:hiddenLine xmlns=""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107566" tIns="53783" rIns="107566" bIns="53783" numCol="1" rtlCol="0" anchor="ctr" anchorCtr="0" compatLnSpc="1">
              <a:prstTxWarp prst="textNoShape">
                <a:avLst/>
              </a:prstTxWarp>
            </a:bodyPr>
            <a:lstStyle/>
            <a:p>
              <a:pPr defTabSz="871407"/>
              <a:endParaRPr lang="en-US" sz="1059" spc="-144" dirty="0">
                <a:solidFill>
                  <a:srgbClr val="505050">
                    <a:lumMod val="50000"/>
                  </a:srgbClr>
                </a:solidFill>
                <a:latin typeface="Segoe Light" pitchFamily="34" charset="0"/>
              </a:endParaRPr>
            </a:p>
          </p:txBody>
        </p:sp>
        <p:sp>
          <p:nvSpPr>
            <p:cNvPr id="19" name="Freeform 12"/>
            <p:cNvSpPr>
              <a:spLocks noEditPoints="1"/>
            </p:cNvSpPr>
            <p:nvPr/>
          </p:nvSpPr>
          <p:spPr bwMode="gray">
            <a:xfrm>
              <a:off x="8672460" y="-1156212"/>
              <a:ext cx="1811337" cy="541338"/>
            </a:xfrm>
            <a:custGeom>
              <a:avLst/>
              <a:gdLst>
                <a:gd name="T0" fmla="*/ 480 w 480"/>
                <a:gd name="T1" fmla="*/ 81 h 143"/>
                <a:gd name="T2" fmla="*/ 478 w 480"/>
                <a:gd name="T3" fmla="*/ 81 h 143"/>
                <a:gd name="T4" fmla="*/ 430 w 480"/>
                <a:gd name="T5" fmla="*/ 106 h 143"/>
                <a:gd name="T6" fmla="*/ 390 w 480"/>
                <a:gd name="T7" fmla="*/ 107 h 143"/>
                <a:gd name="T8" fmla="*/ 242 w 480"/>
                <a:gd name="T9" fmla="*/ 62 h 143"/>
                <a:gd name="T10" fmla="*/ 74 w 480"/>
                <a:gd name="T11" fmla="*/ 1 h 143"/>
                <a:gd name="T12" fmla="*/ 11 w 480"/>
                <a:gd name="T13" fmla="*/ 19 h 143"/>
                <a:gd name="T14" fmla="*/ 0 w 480"/>
                <a:gd name="T15" fmla="*/ 53 h 143"/>
                <a:gd name="T16" fmla="*/ 34 w 480"/>
                <a:gd name="T17" fmla="*/ 89 h 143"/>
                <a:gd name="T18" fmla="*/ 47 w 480"/>
                <a:gd name="T19" fmla="*/ 90 h 143"/>
                <a:gd name="T20" fmla="*/ 47 w 480"/>
                <a:gd name="T21" fmla="*/ 102 h 143"/>
                <a:gd name="T22" fmla="*/ 59 w 480"/>
                <a:gd name="T23" fmla="*/ 117 h 143"/>
                <a:gd name="T24" fmla="*/ 375 w 480"/>
                <a:gd name="T25" fmla="*/ 143 h 143"/>
                <a:gd name="T26" fmla="*/ 396 w 480"/>
                <a:gd name="T27" fmla="*/ 139 h 143"/>
                <a:gd name="T28" fmla="*/ 408 w 480"/>
                <a:gd name="T29" fmla="*/ 123 h 143"/>
                <a:gd name="T30" fmla="*/ 408 w 480"/>
                <a:gd name="T31" fmla="*/ 115 h 143"/>
                <a:gd name="T32" fmla="*/ 454 w 480"/>
                <a:gd name="T33" fmla="*/ 105 h 143"/>
                <a:gd name="T34" fmla="*/ 480 w 480"/>
                <a:gd name="T35" fmla="*/ 82 h 143"/>
                <a:gd name="T36" fmla="*/ 480 w 480"/>
                <a:gd name="T37" fmla="*/ 81 h 143"/>
                <a:gd name="T38" fmla="*/ 47 w 480"/>
                <a:gd name="T39" fmla="*/ 73 h 143"/>
                <a:gd name="T40" fmla="*/ 11 w 480"/>
                <a:gd name="T41" fmla="*/ 51 h 143"/>
                <a:gd name="T42" fmla="*/ 21 w 480"/>
                <a:gd name="T43" fmla="*/ 26 h 143"/>
                <a:gd name="T44" fmla="*/ 47 w 480"/>
                <a:gd name="T45" fmla="*/ 18 h 143"/>
                <a:gd name="T46" fmla="*/ 47 w 480"/>
                <a:gd name="T47" fmla="*/ 7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143">
                  <a:moveTo>
                    <a:pt x="480" y="81"/>
                  </a:moveTo>
                  <a:cubicBezTo>
                    <a:pt x="479" y="80"/>
                    <a:pt x="478" y="81"/>
                    <a:pt x="478" y="81"/>
                  </a:cubicBezTo>
                  <a:cubicBezTo>
                    <a:pt x="463" y="97"/>
                    <a:pt x="443" y="103"/>
                    <a:pt x="430" y="106"/>
                  </a:cubicBezTo>
                  <a:cubicBezTo>
                    <a:pt x="420" y="108"/>
                    <a:pt x="408" y="108"/>
                    <a:pt x="390" y="107"/>
                  </a:cubicBezTo>
                  <a:cubicBezTo>
                    <a:pt x="350" y="103"/>
                    <a:pt x="301" y="91"/>
                    <a:pt x="242" y="62"/>
                  </a:cubicBezTo>
                  <a:cubicBezTo>
                    <a:pt x="169" y="25"/>
                    <a:pt x="119" y="3"/>
                    <a:pt x="74" y="1"/>
                  </a:cubicBezTo>
                  <a:cubicBezTo>
                    <a:pt x="54" y="0"/>
                    <a:pt x="26" y="1"/>
                    <a:pt x="11" y="19"/>
                  </a:cubicBezTo>
                  <a:cubicBezTo>
                    <a:pt x="3" y="27"/>
                    <a:pt x="0" y="40"/>
                    <a:pt x="0" y="53"/>
                  </a:cubicBezTo>
                  <a:cubicBezTo>
                    <a:pt x="1" y="80"/>
                    <a:pt x="23" y="88"/>
                    <a:pt x="34" y="89"/>
                  </a:cubicBezTo>
                  <a:cubicBezTo>
                    <a:pt x="38" y="90"/>
                    <a:pt x="43" y="91"/>
                    <a:pt x="47" y="90"/>
                  </a:cubicBezTo>
                  <a:cubicBezTo>
                    <a:pt x="47" y="97"/>
                    <a:pt x="47" y="101"/>
                    <a:pt x="47" y="102"/>
                  </a:cubicBezTo>
                  <a:cubicBezTo>
                    <a:pt x="47" y="112"/>
                    <a:pt x="50" y="116"/>
                    <a:pt x="59" y="117"/>
                  </a:cubicBezTo>
                  <a:cubicBezTo>
                    <a:pt x="68" y="117"/>
                    <a:pt x="371" y="143"/>
                    <a:pt x="375" y="143"/>
                  </a:cubicBezTo>
                  <a:cubicBezTo>
                    <a:pt x="380" y="143"/>
                    <a:pt x="391" y="142"/>
                    <a:pt x="396" y="139"/>
                  </a:cubicBezTo>
                  <a:cubicBezTo>
                    <a:pt x="401" y="136"/>
                    <a:pt x="408" y="133"/>
                    <a:pt x="408" y="123"/>
                  </a:cubicBezTo>
                  <a:cubicBezTo>
                    <a:pt x="408" y="115"/>
                    <a:pt x="408" y="115"/>
                    <a:pt x="408" y="115"/>
                  </a:cubicBezTo>
                  <a:cubicBezTo>
                    <a:pt x="425" y="115"/>
                    <a:pt x="441" y="111"/>
                    <a:pt x="454" y="105"/>
                  </a:cubicBezTo>
                  <a:cubicBezTo>
                    <a:pt x="464" y="100"/>
                    <a:pt x="473" y="92"/>
                    <a:pt x="480" y="82"/>
                  </a:cubicBezTo>
                  <a:cubicBezTo>
                    <a:pt x="480" y="82"/>
                    <a:pt x="480" y="81"/>
                    <a:pt x="480" y="81"/>
                  </a:cubicBezTo>
                  <a:close/>
                  <a:moveTo>
                    <a:pt x="47" y="73"/>
                  </a:moveTo>
                  <a:cubicBezTo>
                    <a:pt x="31" y="73"/>
                    <a:pt x="12" y="69"/>
                    <a:pt x="11" y="51"/>
                  </a:cubicBezTo>
                  <a:cubicBezTo>
                    <a:pt x="10" y="41"/>
                    <a:pt x="13" y="33"/>
                    <a:pt x="21" y="26"/>
                  </a:cubicBezTo>
                  <a:cubicBezTo>
                    <a:pt x="29" y="20"/>
                    <a:pt x="37" y="19"/>
                    <a:pt x="47" y="18"/>
                  </a:cubicBezTo>
                  <a:cubicBezTo>
                    <a:pt x="47" y="39"/>
                    <a:pt x="47" y="58"/>
                    <a:pt x="47" y="73"/>
                  </a:cubicBezTo>
                  <a:close/>
                </a:path>
              </a:pathLst>
            </a:custGeom>
            <a:solidFill>
              <a:srgbClr val="FFFFFF"/>
            </a:solidFill>
            <a:ln>
              <a:noFill/>
              <a:headEnd type="none" w="med" len="med"/>
              <a:tailEnd type="none" w="med" len="med"/>
            </a:ln>
            <a:extLst>
              <a:ext uri="{91240B29-F687-4f45-9708-019B960494DF}">
                <a14:hiddenLine xmlns=""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107566" tIns="53783" rIns="107566" bIns="53783" numCol="1" rtlCol="0" anchor="ctr" anchorCtr="0" compatLnSpc="1">
              <a:prstTxWarp prst="textNoShape">
                <a:avLst/>
              </a:prstTxWarp>
            </a:bodyPr>
            <a:lstStyle/>
            <a:p>
              <a:pPr defTabSz="871407"/>
              <a:endParaRPr lang="en-US" sz="1059" spc="-144" dirty="0">
                <a:solidFill>
                  <a:srgbClr val="505050">
                    <a:lumMod val="50000"/>
                  </a:srgbClr>
                </a:solidFill>
                <a:latin typeface="Segoe Light" pitchFamily="34" charset="0"/>
              </a:endParaRPr>
            </a:p>
          </p:txBody>
        </p:sp>
        <p:sp>
          <p:nvSpPr>
            <p:cNvPr id="20" name="Freeform 13"/>
            <p:cNvSpPr>
              <a:spLocks/>
            </p:cNvSpPr>
            <p:nvPr/>
          </p:nvSpPr>
          <p:spPr bwMode="gray">
            <a:xfrm>
              <a:off x="8845497" y="-1818199"/>
              <a:ext cx="1370012" cy="560388"/>
            </a:xfrm>
            <a:custGeom>
              <a:avLst/>
              <a:gdLst>
                <a:gd name="T0" fmla="*/ 137 w 363"/>
                <a:gd name="T1" fmla="*/ 138 h 148"/>
                <a:gd name="T2" fmla="*/ 163 w 363"/>
                <a:gd name="T3" fmla="*/ 148 h 148"/>
                <a:gd name="T4" fmla="*/ 189 w 363"/>
                <a:gd name="T5" fmla="*/ 140 h 148"/>
                <a:gd name="T6" fmla="*/ 363 w 363"/>
                <a:gd name="T7" fmla="*/ 32 h 148"/>
                <a:gd name="T8" fmla="*/ 363 w 363"/>
                <a:gd name="T9" fmla="*/ 19 h 148"/>
                <a:gd name="T10" fmla="*/ 348 w 363"/>
                <a:gd name="T11" fmla="*/ 3 h 148"/>
                <a:gd name="T12" fmla="*/ 335 w 363"/>
                <a:gd name="T13" fmla="*/ 0 h 148"/>
                <a:gd name="T14" fmla="*/ 330 w 363"/>
                <a:gd name="T15" fmla="*/ 0 h 148"/>
                <a:gd name="T16" fmla="*/ 13 w 363"/>
                <a:gd name="T17" fmla="*/ 14 h 148"/>
                <a:gd name="T18" fmla="*/ 0 w 363"/>
                <a:gd name="T19" fmla="*/ 27 h 148"/>
                <a:gd name="T20" fmla="*/ 0 w 363"/>
                <a:gd name="T21" fmla="*/ 38 h 148"/>
                <a:gd name="T22" fmla="*/ 137 w 363"/>
                <a:gd name="T23" fmla="*/ 13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3" h="148">
                  <a:moveTo>
                    <a:pt x="137" y="138"/>
                  </a:moveTo>
                  <a:cubicBezTo>
                    <a:pt x="146" y="145"/>
                    <a:pt x="154" y="148"/>
                    <a:pt x="163" y="148"/>
                  </a:cubicBezTo>
                  <a:cubicBezTo>
                    <a:pt x="172" y="148"/>
                    <a:pt x="181" y="145"/>
                    <a:pt x="189" y="140"/>
                  </a:cubicBezTo>
                  <a:cubicBezTo>
                    <a:pt x="202" y="132"/>
                    <a:pt x="312" y="64"/>
                    <a:pt x="363" y="32"/>
                  </a:cubicBezTo>
                  <a:cubicBezTo>
                    <a:pt x="363" y="19"/>
                    <a:pt x="363" y="19"/>
                    <a:pt x="363" y="19"/>
                  </a:cubicBezTo>
                  <a:cubicBezTo>
                    <a:pt x="363" y="9"/>
                    <a:pt x="355" y="5"/>
                    <a:pt x="348" y="3"/>
                  </a:cubicBezTo>
                  <a:cubicBezTo>
                    <a:pt x="344" y="1"/>
                    <a:pt x="339" y="1"/>
                    <a:pt x="335" y="0"/>
                  </a:cubicBezTo>
                  <a:cubicBezTo>
                    <a:pt x="334" y="0"/>
                    <a:pt x="332" y="0"/>
                    <a:pt x="330" y="0"/>
                  </a:cubicBezTo>
                  <a:cubicBezTo>
                    <a:pt x="328" y="0"/>
                    <a:pt x="22" y="14"/>
                    <a:pt x="13" y="14"/>
                  </a:cubicBezTo>
                  <a:cubicBezTo>
                    <a:pt x="4" y="14"/>
                    <a:pt x="0" y="18"/>
                    <a:pt x="0" y="27"/>
                  </a:cubicBezTo>
                  <a:cubicBezTo>
                    <a:pt x="0" y="28"/>
                    <a:pt x="0" y="30"/>
                    <a:pt x="0" y="38"/>
                  </a:cubicBezTo>
                  <a:cubicBezTo>
                    <a:pt x="40" y="66"/>
                    <a:pt x="126" y="130"/>
                    <a:pt x="137" y="138"/>
                  </a:cubicBezTo>
                  <a:close/>
                </a:path>
              </a:pathLst>
            </a:custGeom>
            <a:solidFill>
              <a:srgbClr val="FFFFFF"/>
            </a:solidFill>
            <a:ln>
              <a:noFill/>
              <a:headEnd type="none" w="med" len="med"/>
              <a:tailEnd type="none" w="med" len="med"/>
            </a:ln>
            <a:extLst>
              <a:ext uri="{91240B29-F687-4f45-9708-019B960494DF}">
                <a14:hiddenLine xmlns=""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107566" tIns="53783" rIns="107566" bIns="53783" numCol="1" rtlCol="0" anchor="ctr" anchorCtr="0" compatLnSpc="1">
              <a:prstTxWarp prst="textNoShape">
                <a:avLst/>
              </a:prstTxWarp>
            </a:bodyPr>
            <a:lstStyle/>
            <a:p>
              <a:pPr defTabSz="871407"/>
              <a:endParaRPr lang="en-US" sz="1059" spc="-144" dirty="0">
                <a:solidFill>
                  <a:srgbClr val="505050">
                    <a:lumMod val="50000"/>
                  </a:srgbClr>
                </a:solidFill>
                <a:latin typeface="Segoe Light" pitchFamily="34" charset="0"/>
              </a:endParaRPr>
            </a:p>
          </p:txBody>
        </p:sp>
      </p:grpSp>
      <p:pic>
        <p:nvPicPr>
          <p:cNvPr id="21" name="Picture 2" descr="\\MAGNUM\Projects\Microsoft\Cloud Power FY12\Design\ICONS_PNG\Devices.png"/>
          <p:cNvPicPr>
            <a:picLocks noChangeAspect="1" noChangeArrowheads="1"/>
          </p:cNvPicPr>
          <p:nvPr/>
        </p:nvPicPr>
        <p:blipFill>
          <a:blip r:embed="rId9" cstate="print">
            <a:lum bright="100000"/>
          </a:blip>
          <a:srcRect l="2000" t="50000" r="46000" b="4000"/>
          <a:stretch>
            <a:fillRect/>
          </a:stretch>
        </p:blipFill>
        <p:spPr bwMode="auto">
          <a:xfrm>
            <a:off x="510179" y="1757053"/>
            <a:ext cx="2052562" cy="1815258"/>
          </a:xfrm>
          <a:prstGeom prst="rect">
            <a:avLst/>
          </a:prstGeom>
          <a:noFill/>
          <a:ln>
            <a:noFill/>
          </a:ln>
        </p:spPr>
      </p:pic>
      <p:pic>
        <p:nvPicPr>
          <p:cNvPr id="22" name="Picture 2" descr="\\MAGNUM\Projects\Microsoft\Cloud Power FY12\Design\ICONS_PNG\Devices.png"/>
          <p:cNvPicPr>
            <a:picLocks noChangeAspect="1" noChangeArrowheads="1"/>
          </p:cNvPicPr>
          <p:nvPr/>
        </p:nvPicPr>
        <p:blipFill>
          <a:blip r:embed="rId9" cstate="print">
            <a:lum bright="100000"/>
          </a:blip>
          <a:srcRect l="56000" t="50000" r="10000" b="4000"/>
          <a:stretch>
            <a:fillRect/>
          </a:stretch>
        </p:blipFill>
        <p:spPr bwMode="auto">
          <a:xfrm>
            <a:off x="968582" y="3895021"/>
            <a:ext cx="1352009" cy="1828687"/>
          </a:xfrm>
          <a:prstGeom prst="rect">
            <a:avLst/>
          </a:prstGeom>
          <a:noFill/>
          <a:ln>
            <a:noFill/>
          </a:ln>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0801" y="6481336"/>
            <a:ext cx="468784" cy="708801"/>
          </a:xfrm>
          <a:prstGeom prst="rect">
            <a:avLst/>
          </a:prstGeom>
        </p:spPr>
      </p:pic>
      <p:sp>
        <p:nvSpPr>
          <p:cNvPr id="24" name="Rectangle 23"/>
          <p:cNvSpPr/>
          <p:nvPr/>
        </p:nvSpPr>
        <p:spPr bwMode="auto">
          <a:xfrm>
            <a:off x="12478551" y="1748263"/>
            <a:ext cx="1828687" cy="3962807"/>
          </a:xfrm>
          <a:prstGeom prst="rect">
            <a:avLst/>
          </a:prstGeom>
          <a:solidFill>
            <a:schemeClr val="accent3"/>
          </a:solidFill>
          <a:ln>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96960" fontAlgn="base">
              <a:lnSpc>
                <a:spcPct val="90000"/>
              </a:lnSpc>
              <a:spcBef>
                <a:spcPct val="0"/>
              </a:spcBef>
              <a:spcAft>
                <a:spcPct val="0"/>
              </a:spcAft>
            </a:pPr>
            <a:endParaRPr lang="en-US" sz="2823" dirty="0">
              <a:gradFill>
                <a:gsLst>
                  <a:gs pos="0">
                    <a:srgbClr val="FFFFFF"/>
                  </a:gs>
                  <a:gs pos="100000">
                    <a:srgbClr val="FFFFFF"/>
                  </a:gs>
                </a:gsLst>
                <a:lin ang="5400000" scaled="0"/>
              </a:gradFill>
              <a:ea typeface="Segoe UI" pitchFamily="34" charset="0"/>
              <a:cs typeface="Segoe UI" pitchFamily="34" charset="0"/>
            </a:endParaRPr>
          </a:p>
        </p:txBody>
      </p:sp>
      <p:sp>
        <p:nvSpPr>
          <p:cNvPr id="25" name="TextBox 24"/>
          <p:cNvSpPr txBox="1"/>
          <p:nvPr/>
        </p:nvSpPr>
        <p:spPr>
          <a:xfrm>
            <a:off x="12507180" y="2931532"/>
            <a:ext cx="1828687" cy="2237338"/>
          </a:xfrm>
          <a:prstGeom prst="rect">
            <a:avLst/>
          </a:prstGeom>
          <a:noFill/>
        </p:spPr>
        <p:txBody>
          <a:bodyPr wrap="square" lIns="215142" tIns="172114" rIns="215142" bIns="172114" rtlCol="0">
            <a:spAutoFit/>
          </a:bodyPr>
          <a:lstStyle/>
          <a:p>
            <a:pPr>
              <a:lnSpc>
                <a:spcPct val="90000"/>
              </a:lnSpc>
            </a:pPr>
            <a:r>
              <a:rPr lang="en-US" sz="2353" dirty="0">
                <a:solidFill>
                  <a:srgbClr val="FFFFFF"/>
                </a:solidFill>
              </a:rPr>
              <a:t>Scripts: </a:t>
            </a:r>
          </a:p>
          <a:p>
            <a:pPr>
              <a:lnSpc>
                <a:spcPct val="90000"/>
              </a:lnSpc>
            </a:pPr>
            <a:endParaRPr lang="en-US" sz="1882" dirty="0">
              <a:solidFill>
                <a:srgbClr val="FFFFFF"/>
              </a:solidFill>
            </a:endParaRPr>
          </a:p>
          <a:p>
            <a:pPr>
              <a:lnSpc>
                <a:spcPct val="90000"/>
              </a:lnSpc>
            </a:pPr>
            <a:r>
              <a:rPr lang="en-US" sz="1882" dirty="0">
                <a:solidFill>
                  <a:srgbClr val="FFFFFF"/>
                </a:solidFill>
              </a:rPr>
              <a:t>table</a:t>
            </a:r>
          </a:p>
          <a:p>
            <a:pPr>
              <a:lnSpc>
                <a:spcPct val="90000"/>
              </a:lnSpc>
            </a:pPr>
            <a:endParaRPr lang="en-US" sz="1882" dirty="0">
              <a:solidFill>
                <a:srgbClr val="FFFFFF"/>
              </a:solidFill>
            </a:endParaRPr>
          </a:p>
          <a:p>
            <a:pPr>
              <a:lnSpc>
                <a:spcPct val="90000"/>
              </a:lnSpc>
            </a:pPr>
            <a:r>
              <a:rPr lang="en-US" sz="1882" dirty="0">
                <a:solidFill>
                  <a:srgbClr val="FFFFFF"/>
                </a:solidFill>
              </a:rPr>
              <a:t>scheduled </a:t>
            </a:r>
          </a:p>
          <a:p>
            <a:pPr>
              <a:lnSpc>
                <a:spcPct val="90000"/>
              </a:lnSpc>
            </a:pPr>
            <a:endParaRPr lang="en-US" sz="1882" dirty="0">
              <a:solidFill>
                <a:srgbClr val="FFFFFF"/>
              </a:solidFill>
            </a:endParaRPr>
          </a:p>
          <a:p>
            <a:pPr>
              <a:lnSpc>
                <a:spcPct val="90000"/>
              </a:lnSpc>
            </a:pPr>
            <a:r>
              <a:rPr lang="en-US" sz="1882" dirty="0">
                <a:solidFill>
                  <a:srgbClr val="FFFFFF"/>
                </a:solidFill>
              </a:rPr>
              <a:t>custom API</a:t>
            </a:r>
          </a:p>
        </p:txBody>
      </p:sp>
      <p:pic>
        <p:nvPicPr>
          <p:cNvPr id="26" name="Picture 2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801260" y="1963404"/>
            <a:ext cx="1183268" cy="887451"/>
          </a:xfrm>
          <a:prstGeom prst="rect">
            <a:avLst/>
          </a:prstGeom>
        </p:spPr>
      </p:pic>
      <p:sp>
        <p:nvSpPr>
          <p:cNvPr id="27" name="Rectangle 26"/>
          <p:cNvSpPr/>
          <p:nvPr/>
        </p:nvSpPr>
        <p:spPr bwMode="auto">
          <a:xfrm>
            <a:off x="430733" y="6521831"/>
            <a:ext cx="4518008" cy="1357913"/>
          </a:xfrm>
          <a:prstGeom prst="rect">
            <a:avLst/>
          </a:prstGeom>
          <a:solidFill>
            <a:schemeClr val="accent2"/>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defTabSz="1096960" fontAlgn="base">
              <a:lnSpc>
                <a:spcPct val="90000"/>
              </a:lnSpc>
              <a:spcBef>
                <a:spcPct val="0"/>
              </a:spcBef>
              <a:spcAft>
                <a:spcPct val="0"/>
              </a:spcAft>
            </a:pPr>
            <a:endParaRPr lang="en-US" sz="2823" dirty="0">
              <a:gradFill>
                <a:gsLst>
                  <a:gs pos="0">
                    <a:srgbClr val="FFFFFF"/>
                  </a:gs>
                  <a:gs pos="100000">
                    <a:srgbClr val="FFFFFF"/>
                  </a:gs>
                </a:gsLst>
                <a:lin ang="5400000" scaled="0"/>
              </a:gradFill>
              <a:ea typeface="Segoe UI" pitchFamily="34" charset="0"/>
              <a:cs typeface="Segoe UI" pitchFamily="34" charset="0"/>
            </a:endParaRPr>
          </a:p>
        </p:txBody>
      </p:sp>
      <p:sp>
        <p:nvSpPr>
          <p:cNvPr id="28" name="TextBox 27"/>
          <p:cNvSpPr txBox="1"/>
          <p:nvPr/>
        </p:nvSpPr>
        <p:spPr>
          <a:xfrm>
            <a:off x="430733" y="6804046"/>
            <a:ext cx="4517932" cy="868951"/>
          </a:xfrm>
          <a:prstGeom prst="rect">
            <a:avLst/>
          </a:prstGeom>
          <a:noFill/>
        </p:spPr>
        <p:txBody>
          <a:bodyPr wrap="square" lIns="215142" tIns="172114" rIns="215142" bIns="172114" rtlCol="0">
            <a:spAutoFit/>
          </a:bodyPr>
          <a:lstStyle/>
          <a:p>
            <a:pPr algn="ctr">
              <a:lnSpc>
                <a:spcPct val="90000"/>
              </a:lnSpc>
            </a:pPr>
            <a:r>
              <a:rPr lang="en-US" sz="3764" dirty="0">
                <a:solidFill>
                  <a:srgbClr val="FFFFFF"/>
                </a:solidFill>
              </a:rPr>
              <a:t>REST API</a:t>
            </a:r>
          </a:p>
        </p:txBody>
      </p:sp>
      <p:sp>
        <p:nvSpPr>
          <p:cNvPr id="29" name="Left Brace 28"/>
          <p:cNvSpPr/>
          <p:nvPr/>
        </p:nvSpPr>
        <p:spPr>
          <a:xfrm>
            <a:off x="5056235" y="1748264"/>
            <a:ext cx="537849" cy="6023909"/>
          </a:xfrm>
          <a:prstGeom prst="leftBrace">
            <a:avLst>
              <a:gd name="adj1" fmla="val 8333"/>
              <a:gd name="adj2" fmla="val 49580"/>
            </a:avLst>
          </a:prstGeom>
          <a:noFill/>
          <a:ln w="57150" cmpd="sng">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353" dirty="0">
              <a:solidFill>
                <a:srgbClr val="505050"/>
              </a:solidFill>
            </a:endParaRPr>
          </a:p>
        </p:txBody>
      </p:sp>
      <p:pic>
        <p:nvPicPr>
          <p:cNvPr id="30" name="Picture 29"/>
          <p:cNvPicPr>
            <a:picLocks noChangeAspect="1"/>
          </p:cNvPicPr>
          <p:nvPr/>
        </p:nvPicPr>
        <p:blipFill>
          <a:blip r:embed="rId11"/>
          <a:stretch>
            <a:fillRect/>
          </a:stretch>
        </p:blipFill>
        <p:spPr>
          <a:xfrm>
            <a:off x="11187713" y="4428537"/>
            <a:ext cx="645426" cy="685765"/>
          </a:xfrm>
          <a:prstGeom prst="rect">
            <a:avLst/>
          </a:prstGeom>
        </p:spPr>
      </p:pic>
      <p:sp>
        <p:nvSpPr>
          <p:cNvPr id="31" name="TextBox 30"/>
          <p:cNvSpPr txBox="1"/>
          <p:nvPr/>
        </p:nvSpPr>
        <p:spPr>
          <a:xfrm>
            <a:off x="5809223" y="5305785"/>
            <a:ext cx="1183267" cy="526806"/>
          </a:xfrm>
          <a:prstGeom prst="rect">
            <a:avLst/>
          </a:prstGeom>
          <a:noFill/>
        </p:spPr>
        <p:txBody>
          <a:bodyPr wrap="square" lIns="215142" tIns="172114" rIns="215142" bIns="172114" rtlCol="0">
            <a:spAutoFit/>
          </a:bodyPr>
          <a:lstStyle/>
          <a:p>
            <a:pPr>
              <a:lnSpc>
                <a:spcPct val="90000"/>
              </a:lnSpc>
            </a:pPr>
            <a:r>
              <a:rPr lang="en-US" sz="1294" dirty="0">
                <a:solidFill>
                  <a:srgbClr val="FFFFFF"/>
                </a:solidFill>
              </a:rPr>
              <a:t>Facebook</a:t>
            </a:r>
          </a:p>
        </p:txBody>
      </p:sp>
      <p:sp>
        <p:nvSpPr>
          <p:cNvPr id="32" name="TextBox 31"/>
          <p:cNvSpPr txBox="1"/>
          <p:nvPr/>
        </p:nvSpPr>
        <p:spPr>
          <a:xfrm>
            <a:off x="7207630" y="5305784"/>
            <a:ext cx="1075698" cy="526806"/>
          </a:xfrm>
          <a:prstGeom prst="rect">
            <a:avLst/>
          </a:prstGeom>
          <a:noFill/>
        </p:spPr>
        <p:txBody>
          <a:bodyPr wrap="square" lIns="215142" tIns="172114" rIns="215142" bIns="172114" rtlCol="0">
            <a:spAutoFit/>
          </a:bodyPr>
          <a:lstStyle/>
          <a:p>
            <a:pPr>
              <a:lnSpc>
                <a:spcPct val="90000"/>
              </a:lnSpc>
            </a:pPr>
            <a:r>
              <a:rPr lang="en-US" sz="1294" dirty="0">
                <a:solidFill>
                  <a:srgbClr val="FFFFFF"/>
                </a:solidFill>
              </a:rPr>
              <a:t>Twitter</a:t>
            </a:r>
          </a:p>
        </p:txBody>
      </p:sp>
      <p:sp>
        <p:nvSpPr>
          <p:cNvPr id="33" name="TextBox 32"/>
          <p:cNvSpPr txBox="1"/>
          <p:nvPr/>
        </p:nvSpPr>
        <p:spPr>
          <a:xfrm>
            <a:off x="8606038" y="5305785"/>
            <a:ext cx="1183268" cy="526806"/>
          </a:xfrm>
          <a:prstGeom prst="rect">
            <a:avLst/>
          </a:prstGeom>
          <a:noFill/>
        </p:spPr>
        <p:txBody>
          <a:bodyPr wrap="square" lIns="215142" tIns="172114" rIns="215142" bIns="172114" rtlCol="0">
            <a:spAutoFit/>
          </a:bodyPr>
          <a:lstStyle/>
          <a:p>
            <a:pPr>
              <a:lnSpc>
                <a:spcPct val="90000"/>
              </a:lnSpc>
            </a:pPr>
            <a:r>
              <a:rPr lang="en-US" sz="1294" dirty="0">
                <a:solidFill>
                  <a:srgbClr val="FFFFFF"/>
                </a:solidFill>
              </a:rPr>
              <a:t>Microsoft</a:t>
            </a:r>
          </a:p>
        </p:txBody>
      </p:sp>
      <p:sp>
        <p:nvSpPr>
          <p:cNvPr id="34" name="TextBox 33"/>
          <p:cNvSpPr txBox="1"/>
          <p:nvPr/>
        </p:nvSpPr>
        <p:spPr>
          <a:xfrm>
            <a:off x="9896876" y="5305785"/>
            <a:ext cx="968128" cy="526806"/>
          </a:xfrm>
          <a:prstGeom prst="rect">
            <a:avLst/>
          </a:prstGeom>
          <a:noFill/>
        </p:spPr>
        <p:txBody>
          <a:bodyPr wrap="square" lIns="215142" tIns="172114" rIns="215142" bIns="172114" rtlCol="0">
            <a:spAutoFit/>
          </a:bodyPr>
          <a:lstStyle/>
          <a:p>
            <a:pPr>
              <a:lnSpc>
                <a:spcPct val="90000"/>
              </a:lnSpc>
            </a:pPr>
            <a:r>
              <a:rPr lang="en-US" sz="1294" dirty="0">
                <a:solidFill>
                  <a:srgbClr val="FFFFFF"/>
                </a:solidFill>
              </a:rPr>
              <a:t>Google</a:t>
            </a:r>
          </a:p>
        </p:txBody>
      </p:sp>
      <p:sp>
        <p:nvSpPr>
          <p:cNvPr id="35" name="TextBox 34"/>
          <p:cNvSpPr txBox="1"/>
          <p:nvPr/>
        </p:nvSpPr>
        <p:spPr>
          <a:xfrm>
            <a:off x="10972574" y="5126558"/>
            <a:ext cx="1183267" cy="706021"/>
          </a:xfrm>
          <a:prstGeom prst="rect">
            <a:avLst/>
          </a:prstGeom>
          <a:noFill/>
        </p:spPr>
        <p:txBody>
          <a:bodyPr wrap="square" lIns="215142" tIns="172114" rIns="215142" bIns="172114" rtlCol="0">
            <a:spAutoFit/>
          </a:bodyPr>
          <a:lstStyle/>
          <a:p>
            <a:pPr algn="ctr">
              <a:lnSpc>
                <a:spcPct val="90000"/>
              </a:lnSpc>
            </a:pPr>
            <a:r>
              <a:rPr lang="en-US" sz="1294" dirty="0">
                <a:solidFill>
                  <a:srgbClr val="FFFFFF"/>
                </a:solidFill>
              </a:rPr>
              <a:t>Active Directory</a:t>
            </a:r>
          </a:p>
        </p:txBody>
      </p:sp>
      <p:sp>
        <p:nvSpPr>
          <p:cNvPr id="36" name="TextBox 35"/>
          <p:cNvSpPr txBox="1"/>
          <p:nvPr/>
        </p:nvSpPr>
        <p:spPr>
          <a:xfrm>
            <a:off x="6024363" y="3254242"/>
            <a:ext cx="860558" cy="526806"/>
          </a:xfrm>
          <a:prstGeom prst="rect">
            <a:avLst/>
          </a:prstGeom>
          <a:noFill/>
        </p:spPr>
        <p:txBody>
          <a:bodyPr wrap="square" lIns="215142" tIns="172114" rIns="215142" bIns="172114" rtlCol="0">
            <a:spAutoFit/>
          </a:bodyPr>
          <a:lstStyle/>
          <a:p>
            <a:pPr algn="ctr">
              <a:lnSpc>
                <a:spcPct val="90000"/>
              </a:lnSpc>
            </a:pPr>
            <a:r>
              <a:rPr lang="en-US" sz="1294" dirty="0">
                <a:solidFill>
                  <a:srgbClr val="FFFFFF"/>
                </a:solidFill>
              </a:rPr>
              <a:t>SQL</a:t>
            </a:r>
          </a:p>
        </p:txBody>
      </p:sp>
      <p:sp>
        <p:nvSpPr>
          <p:cNvPr id="37" name="TextBox 36"/>
          <p:cNvSpPr txBox="1"/>
          <p:nvPr/>
        </p:nvSpPr>
        <p:spPr>
          <a:xfrm>
            <a:off x="7637909" y="3146672"/>
            <a:ext cx="1075698" cy="706021"/>
          </a:xfrm>
          <a:prstGeom prst="rect">
            <a:avLst/>
          </a:prstGeom>
          <a:noFill/>
        </p:spPr>
        <p:txBody>
          <a:bodyPr wrap="square" lIns="215142" tIns="172114" rIns="215142" bIns="172114" rtlCol="0">
            <a:spAutoFit/>
          </a:bodyPr>
          <a:lstStyle/>
          <a:p>
            <a:pPr algn="ctr">
              <a:lnSpc>
                <a:spcPct val="90000"/>
              </a:lnSpc>
            </a:pPr>
            <a:r>
              <a:rPr lang="en-US" sz="1294" dirty="0">
                <a:solidFill>
                  <a:srgbClr val="FFFFFF"/>
                </a:solidFill>
              </a:rPr>
              <a:t>Table Storage</a:t>
            </a:r>
          </a:p>
        </p:txBody>
      </p:sp>
      <p:sp>
        <p:nvSpPr>
          <p:cNvPr id="38" name="TextBox 37"/>
          <p:cNvSpPr txBox="1"/>
          <p:nvPr/>
        </p:nvSpPr>
        <p:spPr>
          <a:xfrm>
            <a:off x="9466596" y="3146672"/>
            <a:ext cx="1075699" cy="706021"/>
          </a:xfrm>
          <a:prstGeom prst="rect">
            <a:avLst/>
          </a:prstGeom>
          <a:noFill/>
        </p:spPr>
        <p:txBody>
          <a:bodyPr wrap="square" lIns="215142" tIns="172114" rIns="215142" bIns="172114" rtlCol="0">
            <a:spAutoFit/>
          </a:bodyPr>
          <a:lstStyle/>
          <a:p>
            <a:pPr algn="ctr">
              <a:lnSpc>
                <a:spcPct val="90000"/>
              </a:lnSpc>
            </a:pPr>
            <a:r>
              <a:rPr lang="en-US" sz="1294" dirty="0">
                <a:solidFill>
                  <a:srgbClr val="FFFFFF"/>
                </a:solidFill>
              </a:rPr>
              <a:t>Blob Storage</a:t>
            </a:r>
          </a:p>
        </p:txBody>
      </p:sp>
      <p:sp>
        <p:nvSpPr>
          <p:cNvPr id="39" name="TextBox 38"/>
          <p:cNvSpPr txBox="1"/>
          <p:nvPr/>
        </p:nvSpPr>
        <p:spPr>
          <a:xfrm>
            <a:off x="6024363" y="7170385"/>
            <a:ext cx="1075699" cy="706021"/>
          </a:xfrm>
          <a:prstGeom prst="rect">
            <a:avLst/>
          </a:prstGeom>
          <a:noFill/>
        </p:spPr>
        <p:txBody>
          <a:bodyPr wrap="square" lIns="215142" tIns="172114" rIns="215142" bIns="172114" rtlCol="0">
            <a:spAutoFit/>
          </a:bodyPr>
          <a:lstStyle/>
          <a:p>
            <a:pPr>
              <a:lnSpc>
                <a:spcPct val="90000"/>
              </a:lnSpc>
            </a:pPr>
            <a:r>
              <a:rPr lang="en-US" sz="1294" dirty="0">
                <a:solidFill>
                  <a:srgbClr val="FFFFFF"/>
                </a:solidFill>
              </a:rPr>
              <a:t>WNS &amp;  MPNS</a:t>
            </a:r>
          </a:p>
        </p:txBody>
      </p:sp>
      <p:sp>
        <p:nvSpPr>
          <p:cNvPr id="40" name="TextBox 39"/>
          <p:cNvSpPr txBox="1"/>
          <p:nvPr/>
        </p:nvSpPr>
        <p:spPr>
          <a:xfrm>
            <a:off x="7745480" y="7349610"/>
            <a:ext cx="968128" cy="526806"/>
          </a:xfrm>
          <a:prstGeom prst="rect">
            <a:avLst/>
          </a:prstGeom>
          <a:noFill/>
        </p:spPr>
        <p:txBody>
          <a:bodyPr wrap="square" lIns="215142" tIns="172114" rIns="215142" bIns="172114" rtlCol="0">
            <a:spAutoFit/>
          </a:bodyPr>
          <a:lstStyle/>
          <a:p>
            <a:pPr algn="ctr">
              <a:lnSpc>
                <a:spcPct val="90000"/>
              </a:lnSpc>
            </a:pPr>
            <a:r>
              <a:rPr lang="en-US" sz="1294" dirty="0">
                <a:solidFill>
                  <a:srgbClr val="FFFFFF"/>
                </a:solidFill>
              </a:rPr>
              <a:t>APNS</a:t>
            </a:r>
          </a:p>
        </p:txBody>
      </p:sp>
      <p:sp>
        <p:nvSpPr>
          <p:cNvPr id="41" name="TextBox 40"/>
          <p:cNvSpPr txBox="1"/>
          <p:nvPr/>
        </p:nvSpPr>
        <p:spPr>
          <a:xfrm>
            <a:off x="9466597" y="7349610"/>
            <a:ext cx="968128" cy="526806"/>
          </a:xfrm>
          <a:prstGeom prst="rect">
            <a:avLst/>
          </a:prstGeom>
          <a:noFill/>
        </p:spPr>
        <p:txBody>
          <a:bodyPr wrap="square" lIns="215142" tIns="172114" rIns="215142" bIns="172114" rtlCol="0">
            <a:spAutoFit/>
          </a:bodyPr>
          <a:lstStyle/>
          <a:p>
            <a:pPr algn="ctr">
              <a:lnSpc>
                <a:spcPct val="90000"/>
              </a:lnSpc>
            </a:pPr>
            <a:r>
              <a:rPr lang="en-US" sz="1294" dirty="0">
                <a:solidFill>
                  <a:srgbClr val="FFFFFF"/>
                </a:solidFill>
              </a:rPr>
              <a:t>GCM</a:t>
            </a:r>
          </a:p>
        </p:txBody>
      </p:sp>
      <p:pic>
        <p:nvPicPr>
          <p:cNvPr id="42" name="Picture 41" descr="mongodb white.png"/>
          <p:cNvPicPr>
            <a:picLocks noChangeAspect="1"/>
          </p:cNvPicPr>
          <p:nvPr/>
        </p:nvPicPr>
        <p:blipFill>
          <a:blip r:embed="rId12">
            <a:clrChange>
              <a:clrFrom>
                <a:srgbClr val="89D1E5"/>
              </a:clrFrom>
              <a:clrTo>
                <a:srgbClr val="89D1E5">
                  <a:alpha val="0"/>
                </a:srgbClr>
              </a:clrTo>
            </a:clrChange>
            <a:extLst>
              <a:ext uri="{BEBA8EAE-BF5A-486C-A8C5-ECC9F3942E4B}">
                <a14:imgProps xmlns:a14="http://schemas.microsoft.com/office/drawing/2010/main">
                  <a14:imgLayer r:embed="rId13">
                    <a14:imgEffect>
                      <a14:backgroundRemoval t="9885" b="100000" l="9885" r="89885">
                        <a14:foregroundMark x1="56782" y1="41379" x2="56782" y2="41379"/>
                        <a14:foregroundMark x1="48046" y1="90575" x2="48046" y2="90575"/>
                        <a14:foregroundMark x1="50575" y1="86207" x2="50575" y2="86207"/>
                      </a14:backgroundRemoval>
                    </a14:imgEffect>
                  </a14:imgLayer>
                </a14:imgProps>
              </a:ext>
              <a:ext uri="{28A0092B-C50C-407E-A947-70E740481C1C}">
                <a14:useLocalDpi xmlns:a14="http://schemas.microsoft.com/office/drawing/2010/main" val="0"/>
              </a:ext>
            </a:extLst>
          </a:blip>
          <a:stretch>
            <a:fillRect/>
          </a:stretch>
        </p:blipFill>
        <p:spPr>
          <a:xfrm>
            <a:off x="11043829" y="2393684"/>
            <a:ext cx="896873" cy="896873"/>
          </a:xfrm>
          <a:prstGeom prst="rect">
            <a:avLst/>
          </a:prstGeom>
        </p:spPr>
      </p:pic>
      <p:sp>
        <p:nvSpPr>
          <p:cNvPr id="43" name="TextBox 42"/>
          <p:cNvSpPr txBox="1"/>
          <p:nvPr/>
        </p:nvSpPr>
        <p:spPr>
          <a:xfrm>
            <a:off x="10972573" y="3146673"/>
            <a:ext cx="1075699" cy="706021"/>
          </a:xfrm>
          <a:prstGeom prst="rect">
            <a:avLst/>
          </a:prstGeom>
          <a:noFill/>
        </p:spPr>
        <p:txBody>
          <a:bodyPr wrap="square" lIns="215142" tIns="172114" rIns="215142" bIns="172114" rtlCol="0">
            <a:spAutoFit/>
          </a:bodyPr>
          <a:lstStyle/>
          <a:p>
            <a:pPr algn="ctr">
              <a:lnSpc>
                <a:spcPct val="90000"/>
              </a:lnSpc>
            </a:pPr>
            <a:r>
              <a:rPr lang="en-US" sz="1294" dirty="0">
                <a:solidFill>
                  <a:srgbClr val="FFFFFF"/>
                </a:solidFill>
              </a:rPr>
              <a:t>Mongo DB</a:t>
            </a:r>
          </a:p>
        </p:txBody>
      </p:sp>
      <p:pic>
        <p:nvPicPr>
          <p:cNvPr id="44" name="Picture 4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939733" y="6481336"/>
            <a:ext cx="558735" cy="684303"/>
          </a:xfrm>
          <a:prstGeom prst="rect">
            <a:avLst/>
          </a:prstGeom>
        </p:spPr>
      </p:pic>
      <p:grpSp>
        <p:nvGrpSpPr>
          <p:cNvPr id="45" name="Group 44"/>
          <p:cNvGrpSpPr>
            <a:grpSpLocks noChangeAspect="1"/>
          </p:cNvGrpSpPr>
          <p:nvPr/>
        </p:nvGrpSpPr>
        <p:grpSpPr>
          <a:xfrm>
            <a:off x="11111511" y="6481336"/>
            <a:ext cx="665223" cy="699211"/>
            <a:chOff x="3856037" y="3040062"/>
            <a:chExt cx="1739900" cy="1828800"/>
          </a:xfrm>
        </p:grpSpPr>
        <p:pic>
          <p:nvPicPr>
            <p:cNvPr id="46" name="Picture 45"/>
            <p:cNvPicPr>
              <a:picLocks noChangeAspect="1"/>
            </p:cNvPicPr>
            <p:nvPr/>
          </p:nvPicPr>
          <p:blipFill>
            <a:blip r:embed="rId15"/>
            <a:stretch>
              <a:fillRect/>
            </a:stretch>
          </p:blipFill>
          <p:spPr>
            <a:xfrm>
              <a:off x="3856037" y="3040062"/>
              <a:ext cx="1739900" cy="609600"/>
            </a:xfrm>
            <a:prstGeom prst="rect">
              <a:avLst/>
            </a:prstGeom>
          </p:spPr>
        </p:pic>
        <p:pic>
          <p:nvPicPr>
            <p:cNvPr id="47" name="Picture 46"/>
            <p:cNvPicPr>
              <a:picLocks noChangeAspect="1"/>
            </p:cNvPicPr>
            <p:nvPr/>
          </p:nvPicPr>
          <p:blipFill>
            <a:blip r:embed="rId16"/>
            <a:stretch>
              <a:fillRect/>
            </a:stretch>
          </p:blipFill>
          <p:spPr>
            <a:xfrm>
              <a:off x="3856037" y="3840162"/>
              <a:ext cx="1739900" cy="1028700"/>
            </a:xfrm>
            <a:prstGeom prst="rect">
              <a:avLst/>
            </a:prstGeom>
          </p:spPr>
        </p:pic>
      </p:grpSp>
      <p:sp>
        <p:nvSpPr>
          <p:cNvPr id="48" name="TextBox 47"/>
          <p:cNvSpPr txBox="1"/>
          <p:nvPr/>
        </p:nvSpPr>
        <p:spPr>
          <a:xfrm>
            <a:off x="10757432" y="7170385"/>
            <a:ext cx="1398409" cy="706021"/>
          </a:xfrm>
          <a:prstGeom prst="rect">
            <a:avLst/>
          </a:prstGeom>
          <a:noFill/>
        </p:spPr>
        <p:txBody>
          <a:bodyPr wrap="square" lIns="215142" tIns="172114" rIns="215142" bIns="172114" rtlCol="0">
            <a:spAutoFit/>
          </a:bodyPr>
          <a:lstStyle/>
          <a:p>
            <a:pPr algn="ctr">
              <a:lnSpc>
                <a:spcPct val="90000"/>
              </a:lnSpc>
            </a:pPr>
            <a:r>
              <a:rPr lang="en-US" sz="1294" dirty="0">
                <a:solidFill>
                  <a:srgbClr val="FFFFFF"/>
                </a:solidFill>
              </a:rPr>
              <a:t>Notification Hubs</a:t>
            </a:r>
          </a:p>
        </p:txBody>
      </p:sp>
      <p:sp>
        <p:nvSpPr>
          <p:cNvPr id="49" name="TextBox 48"/>
          <p:cNvSpPr txBox="1"/>
          <p:nvPr/>
        </p:nvSpPr>
        <p:spPr>
          <a:xfrm>
            <a:off x="12507179" y="6811218"/>
            <a:ext cx="1828687" cy="999306"/>
          </a:xfrm>
          <a:prstGeom prst="rect">
            <a:avLst/>
          </a:prstGeom>
          <a:noFill/>
        </p:spPr>
        <p:txBody>
          <a:bodyPr wrap="square" lIns="215142" tIns="172114" rIns="215142" bIns="172114" rtlCol="0">
            <a:spAutoFit/>
          </a:bodyPr>
          <a:lstStyle/>
          <a:p>
            <a:pPr algn="ctr">
              <a:lnSpc>
                <a:spcPct val="90000"/>
              </a:lnSpc>
            </a:pPr>
            <a:r>
              <a:rPr lang="en-US" sz="2353" dirty="0">
                <a:solidFill>
                  <a:srgbClr val="FFFFFF"/>
                </a:solidFill>
              </a:rPr>
              <a:t>Source Control</a:t>
            </a:r>
          </a:p>
        </p:txBody>
      </p:sp>
      <p:pic>
        <p:nvPicPr>
          <p:cNvPr id="50" name="Picture 49"/>
          <p:cNvPicPr>
            <a:picLocks noChangeAspect="1"/>
          </p:cNvPicPr>
          <p:nvPr/>
        </p:nvPicPr>
        <p:blipFill rotWithShape="1">
          <a:blip r:embed="rId17"/>
          <a:srcRect l="42384" t="37099" r="40671" b="36199"/>
          <a:stretch/>
        </p:blipFill>
        <p:spPr>
          <a:xfrm>
            <a:off x="12908831" y="5889691"/>
            <a:ext cx="983645" cy="1021924"/>
          </a:xfrm>
          <a:prstGeom prst="rect">
            <a:avLst/>
          </a:prstGeom>
        </p:spPr>
      </p:pic>
    </p:spTree>
    <p:extLst>
      <p:ext uri="{BB962C8B-B14F-4D97-AF65-F5344CB8AC3E}">
        <p14:creationId xmlns:p14="http://schemas.microsoft.com/office/powerpoint/2010/main" val="314789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9731" y="324554"/>
            <a:ext cx="12618720" cy="914096"/>
          </a:xfrm>
        </p:spPr>
        <p:txBody>
          <a:bodyPr/>
          <a:lstStyle/>
          <a:p>
            <a:r>
              <a:rPr lang="ko-KR" altLang="en-US" dirty="0" smtClean="0"/>
              <a:t>다양한 개발언어</a:t>
            </a:r>
            <a:r>
              <a:rPr lang="en-US" altLang="ko-KR" dirty="0" smtClean="0"/>
              <a:t>/</a:t>
            </a:r>
            <a:r>
              <a:rPr lang="ko-KR" altLang="en-US" smtClean="0"/>
              <a:t>환경 지원</a:t>
            </a:r>
            <a:endParaRPr lang="en-US" dirty="0"/>
          </a:p>
        </p:txBody>
      </p:sp>
      <p:grpSp>
        <p:nvGrpSpPr>
          <p:cNvPr id="22" name="Group 21"/>
          <p:cNvGrpSpPr/>
          <p:nvPr/>
        </p:nvGrpSpPr>
        <p:grpSpPr>
          <a:xfrm>
            <a:off x="4258192" y="3082265"/>
            <a:ext cx="2837408" cy="2405477"/>
            <a:chOff x="630873" y="3001265"/>
            <a:chExt cx="2363891" cy="2004564"/>
          </a:xfrm>
        </p:grpSpPr>
        <p:sp>
          <p:nvSpPr>
            <p:cNvPr id="8" name="Rectangle 7"/>
            <p:cNvSpPr/>
            <p:nvPr/>
          </p:nvSpPr>
          <p:spPr bwMode="auto">
            <a:xfrm>
              <a:off x="702946" y="3106738"/>
              <a:ext cx="2219746" cy="150376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92608" tIns="146304" rIns="146298" bIns="146304" numCol="1" rtlCol="0" anchor="b" anchorCtr="0" compatLnSpc="1">
              <a:prstTxWarp prst="textNoShape">
                <a:avLst/>
              </a:prstTxWarp>
            </a:bodyPr>
            <a:lstStyle/>
            <a:p>
              <a:pPr defTabSz="1096992" fontAlgn="base">
                <a:spcBef>
                  <a:spcPct val="0"/>
                </a:spcBef>
                <a:spcAft>
                  <a:spcPct val="0"/>
                </a:spcAft>
              </a:pPr>
              <a:endParaRPr lang="en-US" sz="3840" dirty="0">
                <a:gradFill>
                  <a:gsLst>
                    <a:gs pos="0">
                      <a:srgbClr val="FFFFFF"/>
                    </a:gs>
                    <a:gs pos="100000">
                      <a:srgbClr val="FFFFFF"/>
                    </a:gs>
                  </a:gsLst>
                  <a:lin ang="5400000" scaled="0"/>
                </a:gra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016" y="3300124"/>
              <a:ext cx="1115596" cy="1064584"/>
            </a:xfrm>
            <a:prstGeom prst="rect">
              <a:avLst/>
            </a:prstGeom>
          </p:spPr>
        </p:pic>
        <p:sp>
          <p:nvSpPr>
            <p:cNvPr id="18" name="Freeform 88"/>
            <p:cNvSpPr>
              <a:spLocks noEditPoints="1"/>
            </p:cNvSpPr>
            <p:nvPr/>
          </p:nvSpPr>
          <p:spPr bwMode="black">
            <a:xfrm>
              <a:off x="630873"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146298" tIns="73148" rIns="146298" bIns="73148" numCol="1" rtlCol="0" anchor="ctr" anchorCtr="0" compatLnSpc="1">
              <a:prstTxWarp prst="textNoShape">
                <a:avLst/>
              </a:prstTxWarp>
            </a:bodyPr>
            <a:lstStyle/>
            <a:p>
              <a:pPr defTabSz="888947"/>
              <a:endParaRPr lang="en-US" sz="2240" spc="-148" dirty="0">
                <a:solidFill>
                  <a:srgbClr val="FFFFFF">
                    <a:lumMod val="50000"/>
                  </a:srgbClr>
                </a:solidFill>
                <a:latin typeface="Segoe Light" pitchFamily="34" charset="0"/>
              </a:endParaRPr>
            </a:p>
          </p:txBody>
        </p:sp>
      </p:grpSp>
      <p:grpSp>
        <p:nvGrpSpPr>
          <p:cNvPr id="23" name="Group 22"/>
          <p:cNvGrpSpPr/>
          <p:nvPr/>
        </p:nvGrpSpPr>
        <p:grpSpPr>
          <a:xfrm>
            <a:off x="11071300" y="3064578"/>
            <a:ext cx="2837408" cy="2405477"/>
            <a:chOff x="3466112" y="3001265"/>
            <a:chExt cx="2363891" cy="2004564"/>
          </a:xfrm>
        </p:grpSpPr>
        <p:sp>
          <p:nvSpPr>
            <p:cNvPr id="7" name="Rectangle 6"/>
            <p:cNvSpPr/>
            <p:nvPr/>
          </p:nvSpPr>
          <p:spPr bwMode="auto">
            <a:xfrm>
              <a:off x="3538186" y="3106738"/>
              <a:ext cx="2219746" cy="1503763"/>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92608" tIns="146304" rIns="146298" bIns="146304" numCol="1" rtlCol="0" anchor="b" anchorCtr="0" compatLnSpc="1">
              <a:prstTxWarp prst="textNoShape">
                <a:avLst/>
              </a:prstTxWarp>
            </a:bodyPr>
            <a:lstStyle/>
            <a:p>
              <a:pPr defTabSz="1096992" fontAlgn="base">
                <a:spcBef>
                  <a:spcPct val="0"/>
                </a:spcBef>
                <a:spcAft>
                  <a:spcPct val="0"/>
                </a:spcAft>
              </a:pPr>
              <a:endParaRPr lang="en-US" sz="3840" dirty="0">
                <a:gradFill>
                  <a:gsLst>
                    <a:gs pos="0">
                      <a:srgbClr val="FFFFFF"/>
                    </a:gs>
                    <a:gs pos="100000">
                      <a:srgbClr val="FFFFFF"/>
                    </a:gs>
                  </a:gsLst>
                  <a:lin ang="5400000" scaled="0"/>
                </a:gradFill>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8236" y="3626231"/>
              <a:ext cx="1730250" cy="412370"/>
            </a:xfrm>
            <a:prstGeom prst="rect">
              <a:avLst/>
            </a:prstGeom>
          </p:spPr>
        </p:pic>
        <p:sp>
          <p:nvSpPr>
            <p:cNvPr id="19" name="Freeform 88"/>
            <p:cNvSpPr>
              <a:spLocks noEditPoints="1"/>
            </p:cNvSpPr>
            <p:nvPr/>
          </p:nvSpPr>
          <p:spPr bwMode="black">
            <a:xfrm>
              <a:off x="3466112"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146298" tIns="73148" rIns="146298" bIns="73148" numCol="1" rtlCol="0" anchor="ctr" anchorCtr="0" compatLnSpc="1">
              <a:prstTxWarp prst="textNoShape">
                <a:avLst/>
              </a:prstTxWarp>
            </a:bodyPr>
            <a:lstStyle/>
            <a:p>
              <a:pPr defTabSz="888947"/>
              <a:endParaRPr lang="en-US" sz="2240" spc="-148" dirty="0">
                <a:solidFill>
                  <a:srgbClr val="FFFFFF">
                    <a:lumMod val="50000"/>
                  </a:srgbClr>
                </a:solidFill>
                <a:latin typeface="Segoe Light" pitchFamily="34" charset="0"/>
              </a:endParaRPr>
            </a:p>
          </p:txBody>
        </p:sp>
      </p:grpSp>
      <p:grpSp>
        <p:nvGrpSpPr>
          <p:cNvPr id="24" name="Group 23"/>
          <p:cNvGrpSpPr/>
          <p:nvPr/>
        </p:nvGrpSpPr>
        <p:grpSpPr>
          <a:xfrm>
            <a:off x="7667991" y="3082265"/>
            <a:ext cx="2837408" cy="2405477"/>
            <a:chOff x="6301352" y="3001265"/>
            <a:chExt cx="2363891" cy="2004564"/>
          </a:xfrm>
        </p:grpSpPr>
        <p:sp>
          <p:nvSpPr>
            <p:cNvPr id="5" name="Rectangle 4"/>
            <p:cNvSpPr/>
            <p:nvPr/>
          </p:nvSpPr>
          <p:spPr bwMode="auto">
            <a:xfrm>
              <a:off x="6373426" y="3106738"/>
              <a:ext cx="2219746" cy="1503763"/>
            </a:xfrm>
            <a:prstGeom prst="rect">
              <a:avLst/>
            </a:prstGeom>
            <a:solidFill>
              <a:schemeClr val="accent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92608" tIns="146304" rIns="146298" bIns="146304" numCol="1" rtlCol="0" anchor="b" anchorCtr="0" compatLnSpc="1">
              <a:prstTxWarp prst="textNoShape">
                <a:avLst/>
              </a:prstTxWarp>
            </a:bodyPr>
            <a:lstStyle/>
            <a:p>
              <a:pPr defTabSz="1096992" fontAlgn="base">
                <a:spcBef>
                  <a:spcPct val="0"/>
                </a:spcBef>
                <a:spcAft>
                  <a:spcPct val="0"/>
                </a:spcAft>
              </a:pPr>
              <a:endParaRPr lang="en-US" sz="3840" dirty="0">
                <a:gradFill>
                  <a:gsLst>
                    <a:gs pos="0">
                      <a:srgbClr val="FFFFFF"/>
                    </a:gs>
                    <a:gs pos="100000">
                      <a:srgbClr val="FFFFFF"/>
                    </a:gs>
                  </a:gsLst>
                  <a:lin ang="5400000" scaled="0"/>
                </a:gradFill>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1900" y="3500034"/>
              <a:ext cx="1362798" cy="717170"/>
            </a:xfrm>
            <a:prstGeom prst="rect">
              <a:avLst/>
            </a:prstGeom>
          </p:spPr>
        </p:pic>
        <p:sp>
          <p:nvSpPr>
            <p:cNvPr id="20" name="Freeform 88"/>
            <p:cNvSpPr>
              <a:spLocks noEditPoints="1"/>
            </p:cNvSpPr>
            <p:nvPr/>
          </p:nvSpPr>
          <p:spPr bwMode="black">
            <a:xfrm>
              <a:off x="6301352"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146298" tIns="73148" rIns="146298" bIns="73148" numCol="1" rtlCol="0" anchor="ctr" anchorCtr="0" compatLnSpc="1">
              <a:prstTxWarp prst="textNoShape">
                <a:avLst/>
              </a:prstTxWarp>
            </a:bodyPr>
            <a:lstStyle/>
            <a:p>
              <a:pPr defTabSz="888947"/>
              <a:endParaRPr lang="en-US" sz="2240" spc="-148" dirty="0">
                <a:solidFill>
                  <a:srgbClr val="FFFFFF">
                    <a:lumMod val="50000"/>
                  </a:srgbClr>
                </a:solidFill>
                <a:latin typeface="Segoe Light" pitchFamily="34" charset="0"/>
              </a:endParaRPr>
            </a:p>
          </p:txBody>
        </p:sp>
      </p:grpSp>
      <p:grpSp>
        <p:nvGrpSpPr>
          <p:cNvPr id="25" name="Group 24"/>
          <p:cNvGrpSpPr/>
          <p:nvPr/>
        </p:nvGrpSpPr>
        <p:grpSpPr>
          <a:xfrm>
            <a:off x="727633" y="3082265"/>
            <a:ext cx="2837408" cy="2405477"/>
            <a:chOff x="9136594" y="3001265"/>
            <a:chExt cx="2363891" cy="2004564"/>
          </a:xfrm>
        </p:grpSpPr>
        <p:sp>
          <p:nvSpPr>
            <p:cNvPr id="6" name="Rectangle 5"/>
            <p:cNvSpPr/>
            <p:nvPr/>
          </p:nvSpPr>
          <p:spPr bwMode="auto">
            <a:xfrm>
              <a:off x="9208667" y="3106738"/>
              <a:ext cx="2219746" cy="150376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292608" tIns="146304" rIns="146298" bIns="146304" numCol="1" rtlCol="0" anchor="b" anchorCtr="0" compatLnSpc="1">
              <a:prstTxWarp prst="textNoShape">
                <a:avLst/>
              </a:prstTxWarp>
            </a:bodyPr>
            <a:lstStyle/>
            <a:p>
              <a:pPr algn="r" defTabSz="1096992" fontAlgn="base">
                <a:spcBef>
                  <a:spcPct val="0"/>
                </a:spcBef>
                <a:spcAft>
                  <a:spcPct val="0"/>
                </a:spcAft>
              </a:pPr>
              <a:endParaRPr lang="en-US" sz="2240" dirty="0">
                <a:gradFill>
                  <a:gsLst>
                    <a:gs pos="0">
                      <a:srgbClr val="FFFFFF"/>
                    </a:gs>
                    <a:gs pos="100000">
                      <a:srgbClr val="FFFFFF"/>
                    </a:gs>
                  </a:gsLst>
                  <a:lin ang="5400000" scaled="0"/>
                </a:gradFill>
              </a:endParaRPr>
            </a:p>
          </p:txBody>
        </p:sp>
        <p:sp>
          <p:nvSpPr>
            <p:cNvPr id="21" name="Freeform 88"/>
            <p:cNvSpPr>
              <a:spLocks noEditPoints="1"/>
            </p:cNvSpPr>
            <p:nvPr/>
          </p:nvSpPr>
          <p:spPr bwMode="black">
            <a:xfrm>
              <a:off x="9136594" y="3001265"/>
              <a:ext cx="2363891" cy="2004564"/>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tx1"/>
            </a:solidFill>
            <a:ln>
              <a:noFill/>
              <a:headEnd type="none" w="med" len="med"/>
              <a:tailEnd type="none" w="med" len="med"/>
            </a:ln>
            <a:extLst/>
          </p:spPr>
          <p:style>
            <a:lnRef idx="2">
              <a:schemeClr val="accent3">
                <a:shade val="50000"/>
              </a:schemeClr>
            </a:lnRef>
            <a:fillRef idx="1">
              <a:schemeClr val="accent3"/>
            </a:fillRef>
            <a:effectRef idx="0">
              <a:schemeClr val="accent3"/>
            </a:effectRef>
            <a:fontRef idx="minor">
              <a:schemeClr val="lt1"/>
            </a:fontRef>
          </p:style>
          <p:txBody>
            <a:bodyPr vert="horz" wrap="square" lIns="146298" tIns="73148" rIns="146298" bIns="73148" numCol="1" rtlCol="0" anchor="ctr" anchorCtr="0" compatLnSpc="1">
              <a:prstTxWarp prst="textNoShape">
                <a:avLst/>
              </a:prstTxWarp>
            </a:bodyPr>
            <a:lstStyle/>
            <a:p>
              <a:pPr algn="r" defTabSz="888947"/>
              <a:endParaRPr lang="en-US" sz="2240" spc="-148" dirty="0">
                <a:solidFill>
                  <a:srgbClr val="FFFFFF">
                    <a:lumMod val="50000"/>
                  </a:srgbClr>
                </a:solidFill>
                <a:latin typeface="Segoe Light" pitchFamily="34" charset="0"/>
              </a:endParaRPr>
            </a:p>
          </p:txBody>
        </p:sp>
      </p:gr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618" y="3346360"/>
            <a:ext cx="2265437" cy="1615385"/>
          </a:xfrm>
          <a:prstGeom prst="rect">
            <a:avLst/>
          </a:prstGeom>
        </p:spPr>
      </p:pic>
    </p:spTree>
    <p:extLst>
      <p:ext uri="{BB962C8B-B14F-4D97-AF65-F5344CB8AC3E}">
        <p14:creationId xmlns:p14="http://schemas.microsoft.com/office/powerpoint/2010/main" val="2992310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105" y="351601"/>
            <a:ext cx="13382302" cy="908557"/>
          </a:xfrm>
        </p:spPr>
        <p:txBody>
          <a:bodyPr/>
          <a:lstStyle/>
          <a:p>
            <a:r>
              <a:rPr lang="en-US" dirty="0" smtClean="0">
                <a:latin typeface="Segoe UI" panose="020B0502040204020203" pitchFamily="34" charset="0"/>
                <a:cs typeface="Segoe UI" panose="020B0502040204020203" pitchFamily="34" charset="0"/>
              </a:rPr>
              <a:t>SDK</a:t>
            </a:r>
            <a:r>
              <a:rPr lang="ko-KR" altLang="en-US" smtClean="0">
                <a:latin typeface="Segoe UI" panose="020B0502040204020203" pitchFamily="34" charset="0"/>
                <a:cs typeface="Segoe UI" panose="020B0502040204020203" pitchFamily="34" charset="0"/>
              </a:rPr>
              <a:t>와 지원기능</a:t>
            </a:r>
            <a:endParaRPr lang="en-US" dirty="0">
              <a:latin typeface="Segoe UI" panose="020B0502040204020203" pitchFamily="34" charset="0"/>
              <a:cs typeface="Segoe UI" panose="020B0502040204020203"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432005829"/>
              </p:ext>
            </p:extLst>
          </p:nvPr>
        </p:nvGraphicFramePr>
        <p:xfrm>
          <a:off x="911827" y="1423843"/>
          <a:ext cx="12580080" cy="5802331"/>
        </p:xfrm>
        <a:graphic>
          <a:graphicData uri="http://schemas.openxmlformats.org/drawingml/2006/table">
            <a:tbl>
              <a:tblPr/>
              <a:tblGrid>
                <a:gridCol w="4543664"/>
                <a:gridCol w="1143644"/>
                <a:gridCol w="1234885"/>
                <a:gridCol w="1408354"/>
                <a:gridCol w="1692887"/>
                <a:gridCol w="1176968"/>
                <a:gridCol w="1379678"/>
              </a:tblGrid>
              <a:tr h="779227">
                <a:tc>
                  <a:txBody>
                    <a:bodyPr/>
                    <a:lstStyle/>
                    <a:p>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dirty="0" smtClean="0">
                          <a:solidFill>
                            <a:schemeClr val="accent2">
                              <a:lumMod val="60000"/>
                              <a:lumOff val="40000"/>
                            </a:schemeClr>
                          </a:solidFill>
                          <a:latin typeface="+mn-lt"/>
                        </a:rPr>
                        <a:t>PHP</a:t>
                      </a:r>
                      <a:endParaRPr lang="en-US" sz="3400" b="0" dirty="0">
                        <a:solidFill>
                          <a:schemeClr val="accent2">
                            <a:lumMod val="60000"/>
                            <a:lumOff val="40000"/>
                          </a:schemeClr>
                        </a:solidFill>
                        <a:latin typeface="+mn-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dirty="0" smtClean="0">
                          <a:solidFill>
                            <a:schemeClr val="accent2">
                              <a:lumMod val="60000"/>
                              <a:lumOff val="40000"/>
                            </a:schemeClr>
                          </a:solidFill>
                          <a:latin typeface="+mn-lt"/>
                        </a:rPr>
                        <a:t>Java</a:t>
                      </a:r>
                      <a:endParaRPr lang="en-US" sz="3400" b="0" dirty="0">
                        <a:solidFill>
                          <a:schemeClr val="accent2">
                            <a:lumMod val="60000"/>
                            <a:lumOff val="40000"/>
                          </a:schemeClr>
                        </a:solidFill>
                        <a:latin typeface="+mn-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dirty="0" smtClean="0">
                          <a:solidFill>
                            <a:schemeClr val="accent2">
                              <a:lumMod val="60000"/>
                              <a:lumOff val="40000"/>
                            </a:schemeClr>
                          </a:solidFill>
                          <a:latin typeface="+mn-lt"/>
                        </a:rPr>
                        <a:t>Node</a:t>
                      </a:r>
                      <a:endParaRPr lang="en-US" sz="3400" b="0" dirty="0">
                        <a:solidFill>
                          <a:schemeClr val="accent2">
                            <a:lumMod val="60000"/>
                            <a:lumOff val="40000"/>
                          </a:schemeClr>
                        </a:solidFill>
                        <a:latin typeface="+mn-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dirty="0" smtClean="0">
                          <a:solidFill>
                            <a:schemeClr val="accent2">
                              <a:lumMod val="60000"/>
                              <a:lumOff val="40000"/>
                            </a:schemeClr>
                          </a:solidFill>
                          <a:latin typeface="+mn-lt"/>
                        </a:rPr>
                        <a:t>Python</a:t>
                      </a:r>
                      <a:endParaRPr lang="en-US" sz="3400" b="0" dirty="0">
                        <a:solidFill>
                          <a:schemeClr val="accent2">
                            <a:lumMod val="60000"/>
                            <a:lumOff val="40000"/>
                          </a:schemeClr>
                        </a:solidFill>
                        <a:latin typeface="+mn-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dirty="0" smtClean="0">
                          <a:solidFill>
                            <a:schemeClr val="accent2">
                              <a:lumMod val="60000"/>
                              <a:lumOff val="40000"/>
                            </a:schemeClr>
                          </a:solidFill>
                          <a:latin typeface="+mn-lt"/>
                        </a:rPr>
                        <a:t>.NET</a:t>
                      </a:r>
                      <a:endParaRPr lang="en-US" sz="3400" b="0" dirty="0">
                        <a:solidFill>
                          <a:schemeClr val="accent2">
                            <a:lumMod val="60000"/>
                            <a:lumOff val="40000"/>
                          </a:schemeClr>
                        </a:solidFill>
                        <a:latin typeface="+mn-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dirty="0" smtClean="0">
                          <a:solidFill>
                            <a:schemeClr val="accent2">
                              <a:lumMod val="60000"/>
                              <a:lumOff val="40000"/>
                            </a:schemeClr>
                          </a:solidFill>
                          <a:latin typeface="+mn-lt"/>
                        </a:rPr>
                        <a:t>REST</a:t>
                      </a:r>
                      <a:endParaRPr lang="en-US" sz="3400" b="0" dirty="0">
                        <a:solidFill>
                          <a:schemeClr val="accent2">
                            <a:lumMod val="60000"/>
                            <a:lumOff val="40000"/>
                          </a:schemeClr>
                        </a:solidFill>
                        <a:latin typeface="+mn-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21792">
                <a:tc>
                  <a:txBody>
                    <a:bodyPr/>
                    <a:lstStyle/>
                    <a:p>
                      <a:r>
                        <a:rPr lang="en-US" sz="3400" b="0" baseline="0" dirty="0" smtClean="0">
                          <a:solidFill>
                            <a:schemeClr val="accent2">
                              <a:lumMod val="60000"/>
                              <a:lumOff val="40000"/>
                            </a:schemeClr>
                          </a:solidFill>
                          <a:latin typeface="Segoe UI" panose="020B0502040204020203" pitchFamily="34" charset="0"/>
                          <a:cs typeface="Segoe UI" panose="020B0502040204020203" pitchFamily="34" charset="0"/>
                        </a:rPr>
                        <a:t>Management</a:t>
                      </a:r>
                      <a:endParaRPr lang="en-US" sz="3400" b="0" dirty="0">
                        <a:solidFill>
                          <a:schemeClr val="accent2">
                            <a:lumMod val="60000"/>
                            <a:lumOff val="40000"/>
                          </a:schemeClr>
                        </a:solidFill>
                        <a:latin typeface="Segoe UI" panose="020B0502040204020203" pitchFamily="34" charset="0"/>
                        <a:cs typeface="Segoe UI" panose="020B0502040204020203" pitchFamily="34" charset="0"/>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21792">
                <a:tc>
                  <a:txBody>
                    <a:bodyPr/>
                    <a:lstStyle/>
                    <a:p>
                      <a:r>
                        <a:rPr lang="en-US" sz="3400" b="0" dirty="0" smtClean="0">
                          <a:solidFill>
                            <a:schemeClr val="accent2">
                              <a:lumMod val="60000"/>
                              <a:lumOff val="40000"/>
                            </a:schemeClr>
                          </a:solidFill>
                          <a:latin typeface="Segoe UI" panose="020B0502040204020203" pitchFamily="34" charset="0"/>
                          <a:cs typeface="Segoe UI" panose="020B0502040204020203" pitchFamily="34" charset="0"/>
                        </a:rPr>
                        <a:t>Runtime/diagnostics</a:t>
                      </a:r>
                      <a:endParaRPr lang="en-US" sz="3400" b="0" dirty="0">
                        <a:solidFill>
                          <a:schemeClr val="accent2">
                            <a:lumMod val="60000"/>
                            <a:lumOff val="40000"/>
                          </a:schemeClr>
                        </a:solidFill>
                        <a:latin typeface="Segoe UI" panose="020B0502040204020203" pitchFamily="34" charset="0"/>
                        <a:cs typeface="Segoe UI" panose="020B0502040204020203" pitchFamily="34" charset="0"/>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21792">
                <a:tc>
                  <a:txBody>
                    <a:bodyPr/>
                    <a:lstStyle/>
                    <a:p>
                      <a:r>
                        <a:rPr lang="en-US" sz="3400" b="0" dirty="0" smtClean="0">
                          <a:solidFill>
                            <a:schemeClr val="accent2">
                              <a:lumMod val="60000"/>
                              <a:lumOff val="40000"/>
                            </a:schemeClr>
                          </a:solidFill>
                          <a:latin typeface="Segoe UI" panose="020B0502040204020203" pitchFamily="34" charset="0"/>
                          <a:cs typeface="Segoe UI" panose="020B0502040204020203" pitchFamily="34" charset="0"/>
                        </a:rPr>
                        <a:t>Storage</a:t>
                      </a:r>
                      <a:endParaRPr lang="en-US" sz="3400" b="0" dirty="0">
                        <a:solidFill>
                          <a:schemeClr val="accent2">
                            <a:lumMod val="60000"/>
                            <a:lumOff val="40000"/>
                          </a:schemeClr>
                        </a:solidFill>
                        <a:latin typeface="Segoe UI" panose="020B0502040204020203" pitchFamily="34" charset="0"/>
                        <a:cs typeface="Segoe UI" panose="020B0502040204020203" pitchFamily="34" charset="0"/>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3960" rtl="0" eaLnBrk="1" fontAlgn="auto" latinLnBrk="0" hangingPunct="1">
                        <a:lnSpc>
                          <a:spcPct val="100000"/>
                        </a:lnSpc>
                        <a:spcBef>
                          <a:spcPts val="0"/>
                        </a:spcBef>
                        <a:spcAft>
                          <a:spcPts val="0"/>
                        </a:spcAft>
                        <a:buClrTx/>
                        <a:buSzTx/>
                        <a:buFontTx/>
                        <a:buNone/>
                        <a:tabLst/>
                        <a:defRPr/>
                      </a:pPr>
                      <a:r>
                        <a:rPr lang="en-US" sz="3400" b="0" kern="1200" dirty="0" smtClean="0">
                          <a:solidFill>
                            <a:schemeClr val="tx1"/>
                          </a:solidFill>
                          <a:latin typeface="+mn-lt"/>
                          <a:ea typeface="+mn-ea"/>
                          <a:cs typeface="+mn-cs"/>
                          <a:sym typeface="Wingdings 2" panose="05020102010507070707" pitchFamily="18" charset="2"/>
                        </a:rPr>
                        <a:t></a:t>
                      </a:r>
                      <a:endParaRPr lang="en-US" sz="3400" b="0" kern="1200" dirty="0" smtClean="0">
                        <a:solidFill>
                          <a:schemeClr val="tx1"/>
                        </a:solidFill>
                        <a:latin typeface="+mn-lt"/>
                        <a:ea typeface="+mn-ea"/>
                        <a:cs typeface="+mn-cs"/>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21792">
                <a:tc>
                  <a:txBody>
                    <a:bodyPr/>
                    <a:lstStyle/>
                    <a:p>
                      <a:r>
                        <a:rPr lang="en-US" sz="3400" b="0" dirty="0" smtClean="0">
                          <a:solidFill>
                            <a:schemeClr val="accent2">
                              <a:lumMod val="60000"/>
                              <a:lumOff val="40000"/>
                            </a:schemeClr>
                          </a:solidFill>
                          <a:latin typeface="Segoe UI" panose="020B0502040204020203" pitchFamily="34" charset="0"/>
                          <a:cs typeface="Segoe UI" panose="020B0502040204020203" pitchFamily="34" charset="0"/>
                        </a:rPr>
                        <a:t>SQL</a:t>
                      </a:r>
                      <a:endParaRPr lang="en-US" sz="3400" b="0" dirty="0">
                        <a:solidFill>
                          <a:schemeClr val="accent2">
                            <a:lumMod val="60000"/>
                            <a:lumOff val="40000"/>
                          </a:schemeClr>
                        </a:solidFill>
                        <a:latin typeface="Segoe UI" panose="020B0502040204020203" pitchFamily="34" charset="0"/>
                        <a:cs typeface="Segoe UI" panose="020B0502040204020203" pitchFamily="34" charset="0"/>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3960" rtl="0" eaLnBrk="1" fontAlgn="auto" latinLnBrk="0" hangingPunct="1">
                        <a:lnSpc>
                          <a:spcPct val="100000"/>
                        </a:lnSpc>
                        <a:spcBef>
                          <a:spcPts val="0"/>
                        </a:spcBef>
                        <a:spcAft>
                          <a:spcPts val="0"/>
                        </a:spcAft>
                        <a:buClrTx/>
                        <a:buSzTx/>
                        <a:buFontTx/>
                        <a:buNone/>
                        <a:tabLst/>
                        <a:defRPr/>
                      </a:pPr>
                      <a:r>
                        <a:rPr lang="en-US" sz="3400" b="0" kern="1200" dirty="0" smtClean="0">
                          <a:solidFill>
                            <a:schemeClr val="tx1"/>
                          </a:solidFill>
                          <a:latin typeface="+mn-lt"/>
                          <a:ea typeface="+mn-ea"/>
                          <a:cs typeface="+mn-cs"/>
                          <a:sym typeface="Wingdings 2" panose="05020102010507070707" pitchFamily="18" charset="2"/>
                        </a:rPr>
                        <a:t></a:t>
                      </a:r>
                      <a:endParaRPr lang="en-US" sz="3400" b="0" kern="1200" dirty="0" smtClean="0">
                        <a:solidFill>
                          <a:schemeClr val="tx1"/>
                        </a:solidFill>
                        <a:latin typeface="+mn-lt"/>
                        <a:ea typeface="+mn-ea"/>
                        <a:cs typeface="+mn-cs"/>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3960" rtl="0" eaLnBrk="1" fontAlgn="auto" latinLnBrk="0" hangingPunct="1">
                        <a:lnSpc>
                          <a:spcPct val="100000"/>
                        </a:lnSpc>
                        <a:spcBef>
                          <a:spcPts val="0"/>
                        </a:spcBef>
                        <a:spcAft>
                          <a:spcPts val="0"/>
                        </a:spcAft>
                        <a:buClrTx/>
                        <a:buSzTx/>
                        <a:buFontTx/>
                        <a:buNone/>
                        <a:tabLst/>
                        <a:defRPr/>
                      </a:pPr>
                      <a:r>
                        <a:rPr lang="en-US" sz="3400" b="0" kern="1200" dirty="0" smtClean="0">
                          <a:solidFill>
                            <a:schemeClr val="tx1"/>
                          </a:solidFill>
                          <a:latin typeface="+mn-lt"/>
                          <a:ea typeface="+mn-ea"/>
                          <a:cs typeface="+mn-cs"/>
                          <a:sym typeface="Wingdings 2" panose="05020102010507070707" pitchFamily="18" charset="2"/>
                        </a:rPr>
                        <a:t></a:t>
                      </a:r>
                      <a:endParaRPr lang="en-US" sz="3400" b="0" kern="1200" dirty="0" smtClean="0">
                        <a:solidFill>
                          <a:schemeClr val="tx1"/>
                        </a:solidFill>
                        <a:latin typeface="+mn-lt"/>
                        <a:ea typeface="+mn-ea"/>
                        <a:cs typeface="+mn-cs"/>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3960" rtl="0" eaLnBrk="1" fontAlgn="auto" latinLnBrk="0" hangingPunct="1">
                        <a:lnSpc>
                          <a:spcPct val="100000"/>
                        </a:lnSpc>
                        <a:spcBef>
                          <a:spcPts val="0"/>
                        </a:spcBef>
                        <a:spcAft>
                          <a:spcPts val="0"/>
                        </a:spcAft>
                        <a:buClrTx/>
                        <a:buSzTx/>
                        <a:buFontTx/>
                        <a:buNone/>
                        <a:tabLst/>
                        <a:defRPr/>
                      </a:pPr>
                      <a:r>
                        <a:rPr lang="en-US" sz="3400" b="0" kern="1200" dirty="0" smtClean="0">
                          <a:solidFill>
                            <a:schemeClr val="tx1"/>
                          </a:solidFill>
                          <a:latin typeface="+mn-lt"/>
                          <a:ea typeface="+mn-ea"/>
                          <a:cs typeface="+mn-cs"/>
                          <a:sym typeface="Wingdings 2" panose="05020102010507070707" pitchFamily="18" charset="2"/>
                        </a:rPr>
                        <a:t></a:t>
                      </a:r>
                      <a:endParaRPr lang="en-US" sz="3400" b="0" kern="1200" dirty="0" smtClean="0">
                        <a:solidFill>
                          <a:schemeClr val="tx1"/>
                        </a:solidFill>
                        <a:latin typeface="+mn-lt"/>
                        <a:ea typeface="+mn-ea"/>
                        <a:cs typeface="+mn-cs"/>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3960" rtl="0" eaLnBrk="1" fontAlgn="auto" latinLnBrk="0" hangingPunct="1">
                        <a:lnSpc>
                          <a:spcPct val="100000"/>
                        </a:lnSpc>
                        <a:spcBef>
                          <a:spcPts val="0"/>
                        </a:spcBef>
                        <a:spcAft>
                          <a:spcPts val="0"/>
                        </a:spcAft>
                        <a:buClrTx/>
                        <a:buSzTx/>
                        <a:buFontTx/>
                        <a:buNone/>
                        <a:tabLst/>
                        <a:defRPr/>
                      </a:pPr>
                      <a:r>
                        <a:rPr lang="en-US" sz="3400" b="0" kern="1200" dirty="0" smtClean="0">
                          <a:solidFill>
                            <a:schemeClr val="tx1"/>
                          </a:solidFill>
                          <a:latin typeface="+mn-lt"/>
                          <a:ea typeface="+mn-ea"/>
                          <a:cs typeface="+mn-cs"/>
                          <a:sym typeface="Wingdings 2" panose="05020102010507070707" pitchFamily="18" charset="2"/>
                        </a:rPr>
                        <a:t></a:t>
                      </a:r>
                      <a:endParaRPr lang="en-US" sz="3400" b="0" kern="1200" dirty="0" smtClean="0">
                        <a:solidFill>
                          <a:schemeClr val="tx1"/>
                        </a:solidFill>
                        <a:latin typeface="+mn-lt"/>
                        <a:ea typeface="+mn-ea"/>
                        <a:cs typeface="+mn-cs"/>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3960" rtl="0" eaLnBrk="1" fontAlgn="auto" latinLnBrk="0" hangingPunct="1">
                        <a:lnSpc>
                          <a:spcPct val="100000"/>
                        </a:lnSpc>
                        <a:spcBef>
                          <a:spcPts val="0"/>
                        </a:spcBef>
                        <a:spcAft>
                          <a:spcPts val="0"/>
                        </a:spcAft>
                        <a:buClrTx/>
                        <a:buSzTx/>
                        <a:buFontTx/>
                        <a:buNone/>
                        <a:tabLst/>
                        <a:defRPr/>
                      </a:pPr>
                      <a:r>
                        <a:rPr lang="en-US" sz="3400" b="0" kern="1200" dirty="0" smtClean="0">
                          <a:solidFill>
                            <a:schemeClr val="tx1"/>
                          </a:solidFill>
                          <a:latin typeface="+mn-lt"/>
                          <a:ea typeface="+mn-ea"/>
                          <a:cs typeface="+mn-cs"/>
                          <a:sym typeface="Wingdings 2" panose="05020102010507070707" pitchFamily="18" charset="2"/>
                        </a:rPr>
                        <a:t></a:t>
                      </a:r>
                      <a:endParaRPr lang="en-US" sz="3400" b="0" kern="1200" dirty="0" smtClean="0">
                        <a:solidFill>
                          <a:schemeClr val="tx1"/>
                        </a:solidFill>
                        <a:latin typeface="+mn-lt"/>
                        <a:ea typeface="+mn-ea"/>
                        <a:cs typeface="+mn-cs"/>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dirty="0" smtClean="0">
                          <a:latin typeface="+mj-lt"/>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21792">
                <a:tc>
                  <a:txBody>
                    <a:bodyPr/>
                    <a:lstStyle/>
                    <a:p>
                      <a:r>
                        <a:rPr lang="en-US" sz="3400" b="0" dirty="0" smtClean="0">
                          <a:solidFill>
                            <a:schemeClr val="accent2">
                              <a:lumMod val="60000"/>
                              <a:lumOff val="40000"/>
                            </a:schemeClr>
                          </a:solidFill>
                          <a:latin typeface="Segoe UI" panose="020B0502040204020203" pitchFamily="34" charset="0"/>
                          <a:cs typeface="Segoe UI" panose="020B0502040204020203" pitchFamily="34" charset="0"/>
                        </a:rPr>
                        <a:t>Service bus</a:t>
                      </a:r>
                      <a:endParaRPr lang="en-US" sz="3400" b="0" dirty="0">
                        <a:solidFill>
                          <a:schemeClr val="accent2">
                            <a:lumMod val="60000"/>
                            <a:lumOff val="40000"/>
                          </a:schemeClr>
                        </a:solidFill>
                        <a:latin typeface="Segoe UI" panose="020B0502040204020203" pitchFamily="34" charset="0"/>
                        <a:cs typeface="Segoe UI" panose="020B0502040204020203" pitchFamily="34" charset="0"/>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21792">
                <a:tc>
                  <a:txBody>
                    <a:bodyPr/>
                    <a:lstStyle/>
                    <a:p>
                      <a:r>
                        <a:rPr lang="en-US" sz="3400" b="0" dirty="0" smtClean="0">
                          <a:solidFill>
                            <a:schemeClr val="accent2">
                              <a:lumMod val="60000"/>
                              <a:lumOff val="40000"/>
                            </a:schemeClr>
                          </a:solidFill>
                          <a:latin typeface="Segoe UI" panose="020B0502040204020203" pitchFamily="34" charset="0"/>
                          <a:cs typeface="Segoe UI" panose="020B0502040204020203" pitchFamily="34" charset="0"/>
                        </a:rPr>
                        <a:t>Media</a:t>
                      </a:r>
                      <a:r>
                        <a:rPr lang="en-US" sz="3400" b="0" baseline="0" dirty="0" smtClean="0">
                          <a:solidFill>
                            <a:schemeClr val="accent2">
                              <a:lumMod val="60000"/>
                              <a:lumOff val="40000"/>
                            </a:schemeClr>
                          </a:solidFill>
                          <a:latin typeface="Segoe UI" panose="020B0502040204020203" pitchFamily="34" charset="0"/>
                          <a:cs typeface="Segoe UI" panose="020B0502040204020203" pitchFamily="34" charset="0"/>
                        </a:rPr>
                        <a:t> services</a:t>
                      </a:r>
                      <a:endParaRPr lang="en-US" sz="3400" b="0" dirty="0">
                        <a:solidFill>
                          <a:schemeClr val="accent2">
                            <a:lumMod val="60000"/>
                            <a:lumOff val="40000"/>
                          </a:schemeClr>
                        </a:solidFill>
                        <a:latin typeface="Segoe UI" panose="020B0502040204020203" pitchFamily="34" charset="0"/>
                        <a:cs typeface="Segoe UI" panose="020B0502040204020203" pitchFamily="34" charset="0"/>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21792">
                <a:tc>
                  <a:txBody>
                    <a:bodyPr/>
                    <a:lstStyle/>
                    <a:p>
                      <a:r>
                        <a:rPr lang="en-US" sz="3400" b="0" dirty="0" smtClean="0">
                          <a:solidFill>
                            <a:schemeClr val="accent2">
                              <a:lumMod val="60000"/>
                              <a:lumOff val="40000"/>
                            </a:schemeClr>
                          </a:solidFill>
                          <a:latin typeface="Segoe UI" panose="020B0502040204020203" pitchFamily="34" charset="0"/>
                          <a:cs typeface="Segoe UI" panose="020B0502040204020203" pitchFamily="34" charset="0"/>
                        </a:rPr>
                        <a:t>Identity</a:t>
                      </a:r>
                      <a:endParaRPr lang="en-US" sz="3400" b="0" dirty="0">
                        <a:solidFill>
                          <a:schemeClr val="accent2">
                            <a:lumMod val="60000"/>
                            <a:lumOff val="40000"/>
                          </a:schemeClr>
                        </a:solidFill>
                        <a:latin typeface="Segoe UI" panose="020B0502040204020203" pitchFamily="34" charset="0"/>
                        <a:cs typeface="Segoe UI" panose="020B0502040204020203" pitchFamily="34" charset="0"/>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3960" rtl="0" eaLnBrk="1" fontAlgn="auto" latinLnBrk="0" hangingPunct="1">
                        <a:lnSpc>
                          <a:spcPct val="100000"/>
                        </a:lnSpc>
                        <a:spcBef>
                          <a:spcPts val="0"/>
                        </a:spcBef>
                        <a:spcAft>
                          <a:spcPts val="0"/>
                        </a:spcAft>
                        <a:buClrTx/>
                        <a:buSzTx/>
                        <a:buFontTx/>
                        <a:buNone/>
                        <a:tabLst/>
                        <a:defRPr/>
                      </a:pPr>
                      <a:r>
                        <a:rPr lang="en-US" sz="3400" b="0" kern="1200" dirty="0" smtClean="0">
                          <a:solidFill>
                            <a:schemeClr val="tx1"/>
                          </a:solidFill>
                          <a:latin typeface="+mn-lt"/>
                          <a:ea typeface="+mn-ea"/>
                          <a:cs typeface="+mn-cs"/>
                          <a:sym typeface="Wingdings 2" panose="05020102010507070707" pitchFamily="18" charset="2"/>
                        </a:rPr>
                        <a:t></a:t>
                      </a:r>
                      <a:endParaRPr lang="en-US" sz="3400" b="0" kern="1200" dirty="0" smtClean="0">
                        <a:solidFill>
                          <a:schemeClr val="tx1"/>
                        </a:solidFill>
                        <a:latin typeface="+mn-lt"/>
                        <a:ea typeface="+mn-ea"/>
                        <a:cs typeface="+mn-cs"/>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621792">
                <a:tc>
                  <a:txBody>
                    <a:bodyPr/>
                    <a:lstStyle/>
                    <a:p>
                      <a:r>
                        <a:rPr lang="en-US" sz="3400" b="0" dirty="0" smtClean="0">
                          <a:solidFill>
                            <a:schemeClr val="accent2">
                              <a:lumMod val="60000"/>
                              <a:lumOff val="40000"/>
                            </a:schemeClr>
                          </a:solidFill>
                          <a:latin typeface="Segoe UI" panose="020B0502040204020203" pitchFamily="34" charset="0"/>
                          <a:cs typeface="Segoe UI" panose="020B0502040204020203" pitchFamily="34" charset="0"/>
                        </a:rPr>
                        <a:t>Cache</a:t>
                      </a:r>
                      <a:endParaRPr lang="en-US" sz="3400" b="0" dirty="0">
                        <a:solidFill>
                          <a:schemeClr val="accent2">
                            <a:lumMod val="60000"/>
                            <a:lumOff val="40000"/>
                          </a:schemeClr>
                        </a:solidFill>
                        <a:latin typeface="Segoe UI" panose="020B0502040204020203" pitchFamily="34" charset="0"/>
                        <a:cs typeface="Segoe UI" panose="020B0502040204020203" pitchFamily="34" charset="0"/>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400" b="0" kern="1200" dirty="0" smtClean="0">
                          <a:solidFill>
                            <a:schemeClr val="tx1"/>
                          </a:solidFill>
                          <a:latin typeface="+mn-lt"/>
                          <a:ea typeface="+mn-ea"/>
                          <a:cs typeface="+mn-cs"/>
                          <a:sym typeface="Wingdings 2" panose="05020102010507070707" pitchFamily="18" charset="2"/>
                        </a:rPr>
                        <a:t></a:t>
                      </a: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3400" b="0" dirty="0">
                        <a:latin typeface="+mj-lt"/>
                      </a:endParaRPr>
                    </a:p>
                  </a:txBody>
                  <a:tcPr marL="109728" marR="109728" marT="54864" marB="5486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423724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Segoe UI" panose="020B0502040204020203" pitchFamily="34" charset="0"/>
                <a:cs typeface="Segoe UI" panose="020B0502040204020203" pitchFamily="34" charset="0"/>
              </a:rPr>
              <a:t>IDE </a:t>
            </a:r>
            <a:r>
              <a:rPr lang="ko-KR" altLang="en-US" smtClean="0">
                <a:latin typeface="Segoe UI" panose="020B0502040204020203" pitchFamily="34" charset="0"/>
                <a:cs typeface="Segoe UI" panose="020B0502040204020203" pitchFamily="34" charset="0"/>
              </a:rPr>
              <a:t>통합</a:t>
            </a:r>
            <a:endParaRPr lang="en-US" dirty="0">
              <a:latin typeface="Segoe UI" panose="020B0502040204020203" pitchFamily="34" charset="0"/>
              <a:cs typeface="Segoe UI" panose="020B0502040204020203" pitchFamily="34" charset="0"/>
            </a:endParaRPr>
          </a:p>
        </p:txBody>
      </p:sp>
      <p:sp>
        <p:nvSpPr>
          <p:cNvPr id="3" name="Content Placeholder 2"/>
          <p:cNvSpPr>
            <a:spLocks noGrp="1"/>
          </p:cNvSpPr>
          <p:nvPr>
            <p:ph type="body" sz="quarter" idx="10"/>
          </p:nvPr>
        </p:nvSpPr>
        <p:spPr>
          <a:xfrm>
            <a:off x="623105" y="1737362"/>
            <a:ext cx="13382302" cy="6533648"/>
          </a:xfrm>
        </p:spPr>
        <p:txBody>
          <a:bodyPr/>
          <a:lstStyle/>
          <a:p>
            <a:r>
              <a:rPr lang="ko-KR" altLang="en-US" sz="5280" dirty="0" err="1" smtClean="0">
                <a:solidFill>
                  <a:schemeClr val="accent2">
                    <a:lumMod val="60000"/>
                    <a:lumOff val="40000"/>
                  </a:schemeClr>
                </a:solidFill>
              </a:rPr>
              <a:t>클라우드</a:t>
            </a:r>
            <a:r>
              <a:rPr lang="ko-KR" altLang="en-US" sz="5280" dirty="0" smtClean="0">
                <a:solidFill>
                  <a:schemeClr val="accent2">
                    <a:lumMod val="60000"/>
                    <a:lumOff val="40000"/>
                  </a:schemeClr>
                </a:solidFill>
              </a:rPr>
              <a:t> 서비스의 생성</a:t>
            </a:r>
            <a:endParaRPr lang="en-US" sz="5280" dirty="0">
              <a:solidFill>
                <a:schemeClr val="accent2">
                  <a:lumMod val="60000"/>
                  <a:lumOff val="40000"/>
                </a:schemeClr>
              </a:solidFill>
            </a:endParaRPr>
          </a:p>
          <a:p>
            <a:r>
              <a:rPr lang="ko-KR" altLang="en-US" sz="5280" dirty="0" smtClean="0">
                <a:solidFill>
                  <a:schemeClr val="accent2">
                    <a:lumMod val="60000"/>
                    <a:lumOff val="40000"/>
                  </a:schemeClr>
                </a:solidFill>
              </a:rPr>
              <a:t>에뮬레이터 지원</a:t>
            </a:r>
            <a:endParaRPr lang="en-US" sz="5280" dirty="0">
              <a:solidFill>
                <a:schemeClr val="accent2">
                  <a:lumMod val="60000"/>
                  <a:lumOff val="40000"/>
                </a:schemeClr>
              </a:solidFill>
            </a:endParaRPr>
          </a:p>
          <a:p>
            <a:r>
              <a:rPr lang="ko-KR" altLang="en-US" sz="5280" dirty="0" smtClean="0">
                <a:solidFill>
                  <a:schemeClr val="accent2">
                    <a:lumMod val="60000"/>
                    <a:lumOff val="40000"/>
                  </a:schemeClr>
                </a:solidFill>
              </a:rPr>
              <a:t>배포</a:t>
            </a:r>
            <a:endParaRPr lang="en-US" sz="5280" dirty="0">
              <a:solidFill>
                <a:schemeClr val="accent2">
                  <a:lumMod val="60000"/>
                  <a:lumOff val="40000"/>
                </a:schemeClr>
              </a:solidFill>
            </a:endParaRPr>
          </a:p>
          <a:p>
            <a:r>
              <a:rPr lang="ko-KR" altLang="en-US" sz="5280" dirty="0" smtClean="0">
                <a:solidFill>
                  <a:schemeClr val="accent2">
                    <a:lumMod val="60000"/>
                    <a:lumOff val="40000"/>
                  </a:schemeClr>
                </a:solidFill>
              </a:rPr>
              <a:t>통합 </a:t>
            </a:r>
            <a:r>
              <a:rPr lang="ko-KR" altLang="en-US" sz="5280" smtClean="0">
                <a:solidFill>
                  <a:schemeClr val="accent2">
                    <a:lumMod val="60000"/>
                    <a:lumOff val="40000"/>
                  </a:schemeClr>
                </a:solidFill>
              </a:rPr>
              <a:t>개발</a:t>
            </a:r>
            <a:r>
              <a:rPr lang="en-US" altLang="ko-KR" sz="5280" dirty="0" smtClean="0">
                <a:solidFill>
                  <a:schemeClr val="accent2">
                    <a:lumMod val="60000"/>
                    <a:lumOff val="40000"/>
                  </a:schemeClr>
                </a:solidFill>
              </a:rPr>
              <a:t> </a:t>
            </a:r>
            <a:r>
              <a:rPr lang="ko-KR" altLang="en-US" sz="5280" smtClean="0">
                <a:solidFill>
                  <a:schemeClr val="accent2">
                    <a:lumMod val="60000"/>
                    <a:lumOff val="40000"/>
                  </a:schemeClr>
                </a:solidFill>
              </a:rPr>
              <a:t>환경지원</a:t>
            </a:r>
            <a:r>
              <a:rPr lang="en-US" sz="5280" dirty="0" smtClean="0">
                <a:solidFill>
                  <a:schemeClr val="accent2">
                    <a:lumMod val="60000"/>
                    <a:lumOff val="40000"/>
                  </a:schemeClr>
                </a:solidFill>
              </a:rPr>
              <a:t>:</a:t>
            </a:r>
            <a:endParaRPr lang="en-US" sz="5280" dirty="0">
              <a:solidFill>
                <a:schemeClr val="accent2">
                  <a:lumMod val="60000"/>
                  <a:lumOff val="40000"/>
                </a:schemeClr>
              </a:solidFill>
            </a:endParaRPr>
          </a:p>
          <a:p>
            <a:pPr lvl="1"/>
            <a:r>
              <a:rPr lang="en-US" sz="4879" dirty="0">
                <a:solidFill>
                  <a:schemeClr val="tx1"/>
                </a:solidFill>
              </a:rPr>
              <a:t>Eclipse</a:t>
            </a:r>
          </a:p>
          <a:p>
            <a:pPr lvl="1"/>
            <a:r>
              <a:rPr lang="en-US" sz="4879" dirty="0">
                <a:solidFill>
                  <a:schemeClr val="tx1"/>
                </a:solidFill>
              </a:rPr>
              <a:t>Visual Studio</a:t>
            </a:r>
          </a:p>
          <a:p>
            <a:pPr lvl="1"/>
            <a:r>
              <a:rPr lang="en-US" sz="4879" dirty="0" err="1">
                <a:solidFill>
                  <a:schemeClr val="tx1"/>
                </a:solidFill>
              </a:rPr>
              <a:t>WebMatrix</a:t>
            </a:r>
            <a:endParaRPr lang="en-US" sz="4879" dirty="0">
              <a:solidFill>
                <a:schemeClr val="tx1"/>
              </a:solidFill>
            </a:endParaRPr>
          </a:p>
          <a:p>
            <a:endParaRPr lang="en-US" dirty="0"/>
          </a:p>
        </p:txBody>
      </p:sp>
    </p:spTree>
    <p:extLst>
      <p:ext uri="{BB962C8B-B14F-4D97-AF65-F5344CB8AC3E}">
        <p14:creationId xmlns:p14="http://schemas.microsoft.com/office/powerpoint/2010/main" val="3596686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37084" y="1580084"/>
            <a:ext cx="8338285" cy="5202743"/>
          </a:xfrm>
          <a:prstGeom prst="rect">
            <a:avLst/>
          </a:prstGeom>
          <a:ln>
            <a:solidFill>
              <a:schemeClr val="bg1">
                <a:lumMod val="50000"/>
              </a:schemeClr>
            </a:solidFill>
          </a:ln>
        </p:spPr>
      </p:pic>
      <p:sp>
        <p:nvSpPr>
          <p:cNvPr id="3" name="Title 1"/>
          <p:cNvSpPr txBox="1">
            <a:spLocks/>
          </p:cNvSpPr>
          <p:nvPr/>
        </p:nvSpPr>
        <p:spPr>
          <a:xfrm>
            <a:off x="9504146" y="4589021"/>
            <a:ext cx="4720590" cy="2193806"/>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dirty="0" smtClean="0">
                <a:ln w="3175">
                  <a:noFill/>
                </a:ln>
                <a:solidFill>
                  <a:schemeClr val="tx1">
                    <a:alpha val="99000"/>
                  </a:schemeClr>
                </a:solidFill>
                <a:effectLst/>
                <a:latin typeface="+mj-lt"/>
                <a:ea typeface="+mn-ea"/>
                <a:cs typeface="Arial" charset="0"/>
              </a:defRPr>
            </a:lvl1pPr>
          </a:lstStyle>
          <a:p>
            <a:r>
              <a:rPr sz="7920" dirty="0">
                <a:latin typeface="+mn-ea"/>
              </a:rPr>
              <a:t>Open </a:t>
            </a:r>
            <a:r>
              <a:rPr sz="7920" dirty="0" smtClean="0">
                <a:latin typeface="+mn-ea"/>
              </a:rPr>
              <a:t>Source</a:t>
            </a:r>
            <a:endParaRPr sz="7920" dirty="0">
              <a:latin typeface="+mn-ea"/>
            </a:endParaRPr>
          </a:p>
        </p:txBody>
      </p:sp>
      <p:sp>
        <p:nvSpPr>
          <p:cNvPr id="5" name="Rectangle 4"/>
          <p:cNvSpPr/>
          <p:nvPr/>
        </p:nvSpPr>
        <p:spPr>
          <a:xfrm>
            <a:off x="737084" y="7028524"/>
            <a:ext cx="4360361" cy="424732"/>
          </a:xfrm>
          <a:prstGeom prst="rect">
            <a:avLst/>
          </a:prstGeom>
        </p:spPr>
        <p:txBody>
          <a:bodyPr wrap="none" lIns="0" rIns="0">
            <a:spAutoFit/>
          </a:bodyPr>
          <a:lstStyle/>
          <a:p>
            <a:pPr marL="3810">
              <a:spcAft>
                <a:spcPts val="1440"/>
              </a:spcAft>
            </a:pPr>
            <a:r>
              <a:rPr lang="en-US" sz="2160" dirty="0">
                <a:solidFill>
                  <a:srgbClr val="5F5F5F">
                    <a:alpha val="99000"/>
                  </a:srgbClr>
                </a:solidFill>
                <a:sym typeface="Wingdings" pitchFamily="2" charset="2"/>
              </a:rPr>
              <a:t> </a:t>
            </a:r>
            <a:r>
              <a:rPr lang="en-US" sz="2160" dirty="0">
                <a:solidFill>
                  <a:srgbClr val="5F5F5F">
                    <a:alpha val="99000"/>
                  </a:srgbClr>
                </a:solidFill>
              </a:rPr>
              <a:t>http://github.com/windowsazure</a:t>
            </a:r>
          </a:p>
        </p:txBody>
      </p:sp>
    </p:spTree>
    <p:extLst>
      <p:ext uri="{BB962C8B-B14F-4D97-AF65-F5344CB8AC3E}">
        <p14:creationId xmlns:p14="http://schemas.microsoft.com/office/powerpoint/2010/main" val="2784560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2829528" y="2969415"/>
            <a:ext cx="2796150" cy="451406"/>
          </a:xfrm>
          <a:prstGeom prst="rect">
            <a:avLst/>
          </a:prstGeom>
        </p:spPr>
        <p:txBody>
          <a:bodyPr wrap="none">
            <a:spAutoFit/>
          </a:bodyPr>
          <a:lstStyle/>
          <a:p>
            <a:pPr algn="ctr" defTabSz="1949648">
              <a:lnSpc>
                <a:spcPts val="2823"/>
              </a:lnSpc>
            </a:pPr>
            <a:r>
              <a:rPr lang="en-US" sz="3764" spc="-120" dirty="0">
                <a:ln w="3175">
                  <a:noFill/>
                </a:ln>
                <a:latin typeface="Malgun Gothic" panose="020B0503020000020004" pitchFamily="34" charset="-127"/>
                <a:ea typeface="Malgun Gothic" panose="020B0503020000020004" pitchFamily="34" charset="-127"/>
                <a:cs typeface="Segoe UI" pitchFamily="34" charset="0"/>
              </a:rPr>
              <a:t>On-premises</a:t>
            </a:r>
          </a:p>
        </p:txBody>
      </p:sp>
      <p:sp>
        <p:nvSpPr>
          <p:cNvPr id="46" name="Rectangle 45"/>
          <p:cNvSpPr/>
          <p:nvPr/>
        </p:nvSpPr>
        <p:spPr>
          <a:xfrm>
            <a:off x="3479419" y="5471918"/>
            <a:ext cx="1390124" cy="466923"/>
          </a:xfrm>
          <a:prstGeom prst="rect">
            <a:avLst/>
          </a:prstGeom>
        </p:spPr>
        <p:txBody>
          <a:bodyPr wrap="none">
            <a:spAutoFit/>
          </a:bodyPr>
          <a:lstStyle/>
          <a:p>
            <a:pPr algn="ctr" defTabSz="1949648">
              <a:lnSpc>
                <a:spcPts val="2823"/>
              </a:lnSpc>
            </a:pPr>
            <a:r>
              <a:rPr lang="en-US" sz="3764" spc="-120" dirty="0">
                <a:ln w="3175">
                  <a:noFill/>
                </a:ln>
                <a:latin typeface="Malgun Gothic" panose="020B0503020000020004" pitchFamily="34" charset="-127"/>
                <a:ea typeface="Malgun Gothic" panose="020B0503020000020004" pitchFamily="34" charset="-127"/>
                <a:cs typeface="Segoe UI" pitchFamily="34" charset="0"/>
              </a:rPr>
              <a:t>Cloud</a:t>
            </a:r>
          </a:p>
        </p:txBody>
      </p:sp>
      <p:sp>
        <p:nvSpPr>
          <p:cNvPr id="47" name="Freeform 7"/>
          <p:cNvSpPr>
            <a:spLocks noEditPoints="1"/>
          </p:cNvSpPr>
          <p:nvPr/>
        </p:nvSpPr>
        <p:spPr bwMode="black">
          <a:xfrm>
            <a:off x="3733584" y="4164505"/>
            <a:ext cx="704593" cy="623089"/>
          </a:xfrm>
          <a:custGeom>
            <a:avLst/>
            <a:gdLst>
              <a:gd name="T0" fmla="*/ 87 w 162"/>
              <a:gd name="T1" fmla="*/ 109 h 143"/>
              <a:gd name="T2" fmla="*/ 74 w 162"/>
              <a:gd name="T3" fmla="*/ 109 h 143"/>
              <a:gd name="T4" fmla="*/ 74 w 162"/>
              <a:gd name="T5" fmla="*/ 79 h 143"/>
              <a:gd name="T6" fmla="*/ 45 w 162"/>
              <a:gd name="T7" fmla="*/ 79 h 143"/>
              <a:gd name="T8" fmla="*/ 45 w 162"/>
              <a:gd name="T9" fmla="*/ 66 h 143"/>
              <a:gd name="T10" fmla="*/ 74 w 162"/>
              <a:gd name="T11" fmla="*/ 66 h 143"/>
              <a:gd name="T12" fmla="*/ 74 w 162"/>
              <a:gd name="T13" fmla="*/ 36 h 143"/>
              <a:gd name="T14" fmla="*/ 87 w 162"/>
              <a:gd name="T15" fmla="*/ 36 h 143"/>
              <a:gd name="T16" fmla="*/ 87 w 162"/>
              <a:gd name="T17" fmla="*/ 66 h 143"/>
              <a:gd name="T18" fmla="*/ 117 w 162"/>
              <a:gd name="T19" fmla="*/ 66 h 143"/>
              <a:gd name="T20" fmla="*/ 117 w 162"/>
              <a:gd name="T21" fmla="*/ 79 h 143"/>
              <a:gd name="T22" fmla="*/ 87 w 162"/>
              <a:gd name="T23" fmla="*/ 79 h 143"/>
              <a:gd name="T24" fmla="*/ 87 w 162"/>
              <a:gd name="T25" fmla="*/ 109 h 143"/>
              <a:gd name="T26" fmla="*/ 124 w 162"/>
              <a:gd name="T27" fmla="*/ 129 h 143"/>
              <a:gd name="T28" fmla="*/ 81 w 162"/>
              <a:gd name="T29" fmla="*/ 143 h 143"/>
              <a:gd name="T30" fmla="*/ 24 w 162"/>
              <a:gd name="T31" fmla="*/ 115 h 143"/>
              <a:gd name="T32" fmla="*/ 37 w 162"/>
              <a:gd name="T33" fmla="*/ 14 h 143"/>
              <a:gd name="T34" fmla="*/ 81 w 162"/>
              <a:gd name="T35" fmla="*/ 0 h 143"/>
              <a:gd name="T36" fmla="*/ 138 w 162"/>
              <a:gd name="T37" fmla="*/ 28 h 143"/>
              <a:gd name="T38" fmla="*/ 124 w 162"/>
              <a:gd name="T39" fmla="*/ 129 h 143"/>
              <a:gd name="T40" fmla="*/ 130 w 162"/>
              <a:gd name="T41" fmla="*/ 34 h 143"/>
              <a:gd name="T42" fmla="*/ 81 w 162"/>
              <a:gd name="T43" fmla="*/ 9 h 143"/>
              <a:gd name="T44" fmla="*/ 43 w 162"/>
              <a:gd name="T45" fmla="*/ 22 h 143"/>
              <a:gd name="T46" fmla="*/ 31 w 162"/>
              <a:gd name="T47" fmla="*/ 109 h 143"/>
              <a:gd name="T48" fmla="*/ 81 w 162"/>
              <a:gd name="T49" fmla="*/ 134 h 143"/>
              <a:gd name="T50" fmla="*/ 119 w 162"/>
              <a:gd name="T51" fmla="*/ 121 h 143"/>
              <a:gd name="T52" fmla="*/ 130 w 162"/>
              <a:gd name="T53" fmla="*/ 3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43">
                <a:moveTo>
                  <a:pt x="87" y="109"/>
                </a:moveTo>
                <a:cubicBezTo>
                  <a:pt x="74" y="109"/>
                  <a:pt x="74" y="109"/>
                  <a:pt x="74" y="109"/>
                </a:cubicBezTo>
                <a:cubicBezTo>
                  <a:pt x="74" y="79"/>
                  <a:pt x="74" y="79"/>
                  <a:pt x="74" y="79"/>
                </a:cubicBezTo>
                <a:cubicBezTo>
                  <a:pt x="45" y="79"/>
                  <a:pt x="45" y="79"/>
                  <a:pt x="45" y="79"/>
                </a:cubicBezTo>
                <a:cubicBezTo>
                  <a:pt x="45" y="66"/>
                  <a:pt x="45" y="66"/>
                  <a:pt x="45" y="66"/>
                </a:cubicBezTo>
                <a:cubicBezTo>
                  <a:pt x="74" y="66"/>
                  <a:pt x="74" y="66"/>
                  <a:pt x="74" y="66"/>
                </a:cubicBezTo>
                <a:cubicBezTo>
                  <a:pt x="74" y="36"/>
                  <a:pt x="74" y="36"/>
                  <a:pt x="74" y="36"/>
                </a:cubicBezTo>
                <a:cubicBezTo>
                  <a:pt x="87" y="36"/>
                  <a:pt x="87" y="36"/>
                  <a:pt x="87" y="36"/>
                </a:cubicBezTo>
                <a:cubicBezTo>
                  <a:pt x="87" y="66"/>
                  <a:pt x="87" y="66"/>
                  <a:pt x="87" y="66"/>
                </a:cubicBezTo>
                <a:cubicBezTo>
                  <a:pt x="117" y="66"/>
                  <a:pt x="117" y="66"/>
                  <a:pt x="117" y="66"/>
                </a:cubicBezTo>
                <a:cubicBezTo>
                  <a:pt x="117" y="79"/>
                  <a:pt x="117" y="79"/>
                  <a:pt x="117" y="79"/>
                </a:cubicBezTo>
                <a:cubicBezTo>
                  <a:pt x="87" y="79"/>
                  <a:pt x="87" y="79"/>
                  <a:pt x="87" y="79"/>
                </a:cubicBezTo>
                <a:lnTo>
                  <a:pt x="87" y="109"/>
                </a:lnTo>
                <a:close/>
                <a:moveTo>
                  <a:pt x="124" y="129"/>
                </a:moveTo>
                <a:cubicBezTo>
                  <a:pt x="111" y="139"/>
                  <a:pt x="96" y="143"/>
                  <a:pt x="81" y="143"/>
                </a:cubicBezTo>
                <a:cubicBezTo>
                  <a:pt x="59" y="143"/>
                  <a:pt x="38" y="134"/>
                  <a:pt x="24" y="115"/>
                </a:cubicBezTo>
                <a:cubicBezTo>
                  <a:pt x="0" y="84"/>
                  <a:pt x="6" y="38"/>
                  <a:pt x="37" y="14"/>
                </a:cubicBezTo>
                <a:cubicBezTo>
                  <a:pt x="50" y="4"/>
                  <a:pt x="66" y="0"/>
                  <a:pt x="81" y="0"/>
                </a:cubicBezTo>
                <a:cubicBezTo>
                  <a:pt x="102" y="0"/>
                  <a:pt x="124" y="9"/>
                  <a:pt x="138" y="28"/>
                </a:cubicBezTo>
                <a:cubicBezTo>
                  <a:pt x="162" y="60"/>
                  <a:pt x="156" y="105"/>
                  <a:pt x="124" y="129"/>
                </a:cubicBezTo>
                <a:close/>
                <a:moveTo>
                  <a:pt x="130" y="34"/>
                </a:moveTo>
                <a:cubicBezTo>
                  <a:pt x="119" y="18"/>
                  <a:pt x="100" y="9"/>
                  <a:pt x="81" y="9"/>
                </a:cubicBezTo>
                <a:cubicBezTo>
                  <a:pt x="67" y="9"/>
                  <a:pt x="54" y="14"/>
                  <a:pt x="43" y="22"/>
                </a:cubicBezTo>
                <a:cubicBezTo>
                  <a:pt x="16" y="43"/>
                  <a:pt x="10" y="82"/>
                  <a:pt x="31" y="109"/>
                </a:cubicBezTo>
                <a:cubicBezTo>
                  <a:pt x="43" y="125"/>
                  <a:pt x="61" y="134"/>
                  <a:pt x="81" y="134"/>
                </a:cubicBezTo>
                <a:cubicBezTo>
                  <a:pt x="95" y="134"/>
                  <a:pt x="108" y="130"/>
                  <a:pt x="119" y="121"/>
                </a:cubicBezTo>
                <a:cubicBezTo>
                  <a:pt x="146" y="100"/>
                  <a:pt x="151" y="61"/>
                  <a:pt x="130"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1" tIns="53785" rIns="107571" bIns="53785" numCol="1" anchor="t" anchorCtr="0" compatLnSpc="1">
            <a:prstTxWarp prst="textNoShape">
              <a:avLst/>
            </a:prstTxWarp>
          </a:bodyPr>
          <a:lstStyle/>
          <a:p>
            <a:endParaRPr lang="en-US" sz="2353">
              <a:latin typeface="Malgun Gothic" panose="020B0503020000020004" pitchFamily="34" charset="-127"/>
              <a:ea typeface="Malgun Gothic" panose="020B0503020000020004" pitchFamily="34" charset="-127"/>
            </a:endParaRPr>
          </a:p>
        </p:txBody>
      </p:sp>
      <p:sp>
        <p:nvSpPr>
          <p:cNvPr id="384" name="bottom line" hidden="1"/>
          <p:cNvSpPr>
            <a:spLocks noEditPoints="1"/>
          </p:cNvSpPr>
          <p:nvPr/>
        </p:nvSpPr>
        <p:spPr bwMode="auto">
          <a:xfrm rot="5400000">
            <a:off x="10799463" y="5277354"/>
            <a:ext cx="329137" cy="99594"/>
          </a:xfrm>
          <a:custGeom>
            <a:avLst/>
            <a:gdLst>
              <a:gd name="T0" fmla="*/ 215 w 215"/>
              <a:gd name="T1" fmla="*/ 42 h 42"/>
              <a:gd name="T2" fmla="*/ 172 w 215"/>
              <a:gd name="T3" fmla="*/ 42 h 42"/>
              <a:gd name="T4" fmla="*/ 172 w 215"/>
              <a:gd name="T5" fmla="*/ 0 h 42"/>
              <a:gd name="T6" fmla="*/ 215 w 215"/>
              <a:gd name="T7" fmla="*/ 0 h 42"/>
              <a:gd name="T8" fmla="*/ 215 w 215"/>
              <a:gd name="T9" fmla="*/ 42 h 42"/>
              <a:gd name="T10" fmla="*/ 130 w 215"/>
              <a:gd name="T11" fmla="*/ 42 h 42"/>
              <a:gd name="T12" fmla="*/ 85 w 215"/>
              <a:gd name="T13" fmla="*/ 42 h 42"/>
              <a:gd name="T14" fmla="*/ 85 w 215"/>
              <a:gd name="T15" fmla="*/ 0 h 42"/>
              <a:gd name="T16" fmla="*/ 130 w 215"/>
              <a:gd name="T17" fmla="*/ 0 h 42"/>
              <a:gd name="T18" fmla="*/ 130 w 215"/>
              <a:gd name="T19" fmla="*/ 42 h 42"/>
              <a:gd name="T20" fmla="*/ 43 w 215"/>
              <a:gd name="T21" fmla="*/ 42 h 42"/>
              <a:gd name="T22" fmla="*/ 0 w 215"/>
              <a:gd name="T23" fmla="*/ 42 h 42"/>
              <a:gd name="T24" fmla="*/ 0 w 215"/>
              <a:gd name="T25" fmla="*/ 0 h 42"/>
              <a:gd name="T26" fmla="*/ 43 w 215"/>
              <a:gd name="T27" fmla="*/ 0 h 42"/>
              <a:gd name="T28" fmla="*/ 43 w 215"/>
              <a:gd name="T2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42">
                <a:moveTo>
                  <a:pt x="215" y="42"/>
                </a:moveTo>
                <a:lnTo>
                  <a:pt x="172" y="42"/>
                </a:lnTo>
                <a:lnTo>
                  <a:pt x="172" y="0"/>
                </a:lnTo>
                <a:lnTo>
                  <a:pt x="215" y="0"/>
                </a:lnTo>
                <a:lnTo>
                  <a:pt x="215" y="42"/>
                </a:lnTo>
                <a:close/>
                <a:moveTo>
                  <a:pt x="130" y="42"/>
                </a:moveTo>
                <a:lnTo>
                  <a:pt x="85" y="42"/>
                </a:lnTo>
                <a:lnTo>
                  <a:pt x="85" y="0"/>
                </a:lnTo>
                <a:lnTo>
                  <a:pt x="130" y="0"/>
                </a:lnTo>
                <a:lnTo>
                  <a:pt x="130" y="42"/>
                </a:lnTo>
                <a:close/>
                <a:moveTo>
                  <a:pt x="43" y="42"/>
                </a:moveTo>
                <a:lnTo>
                  <a:pt x="0" y="42"/>
                </a:lnTo>
                <a:lnTo>
                  <a:pt x="0" y="0"/>
                </a:lnTo>
                <a:lnTo>
                  <a:pt x="43" y="0"/>
                </a:lnTo>
                <a:lnTo>
                  <a:pt x="4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3276" tIns="46639" rIns="93276" bIns="46639" numCol="1" anchor="t" anchorCtr="0" compatLnSpc="1">
            <a:prstTxWarp prst="textNoShape">
              <a:avLst/>
            </a:prstTxWarp>
          </a:bodyPr>
          <a:lstStyle/>
          <a:p>
            <a:pPr defTabSz="932739"/>
            <a:endParaRPr lang="en-US" sz="2353" dirty="0">
              <a:solidFill>
                <a:srgbClr val="505050"/>
              </a:solidFill>
            </a:endParaRPr>
          </a:p>
        </p:txBody>
      </p:sp>
      <p:pic>
        <p:nvPicPr>
          <p:cNvPr id="385" name="MS" hidde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02020" y="2345624"/>
            <a:ext cx="1444309" cy="194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6" name="on premise"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0633" y="4622775"/>
            <a:ext cx="1679473" cy="20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1" name="arrow cycle" hidden="1"/>
          <p:cNvSpPr>
            <a:spLocks noChangeAspect="1" noEditPoints="1"/>
          </p:cNvSpPr>
          <p:nvPr/>
        </p:nvSpPr>
        <p:spPr bwMode="auto">
          <a:xfrm rot="11880000">
            <a:off x="9739286" y="2882132"/>
            <a:ext cx="2510425" cy="2228271"/>
          </a:xfrm>
          <a:custGeom>
            <a:avLst/>
            <a:gdLst>
              <a:gd name="T0" fmla="*/ 238 w 529"/>
              <a:gd name="T1" fmla="*/ 1 h 469"/>
              <a:gd name="T2" fmla="*/ 185 w 529"/>
              <a:gd name="T3" fmla="*/ 100 h 469"/>
              <a:gd name="T4" fmla="*/ 165 w 529"/>
              <a:gd name="T5" fmla="*/ 63 h 469"/>
              <a:gd name="T6" fmla="*/ 158 w 529"/>
              <a:gd name="T7" fmla="*/ 67 h 469"/>
              <a:gd name="T8" fmla="*/ 70 w 529"/>
              <a:gd name="T9" fmla="*/ 164 h 469"/>
              <a:gd name="T10" fmla="*/ 69 w 529"/>
              <a:gd name="T11" fmla="*/ 165 h 469"/>
              <a:gd name="T12" fmla="*/ 55 w 529"/>
              <a:gd name="T13" fmla="*/ 256 h 469"/>
              <a:gd name="T14" fmla="*/ 55 w 529"/>
              <a:gd name="T15" fmla="*/ 256 h 469"/>
              <a:gd name="T16" fmla="*/ 55 w 529"/>
              <a:gd name="T17" fmla="*/ 257 h 469"/>
              <a:gd name="T18" fmla="*/ 58 w 529"/>
              <a:gd name="T19" fmla="*/ 273 h 469"/>
              <a:gd name="T20" fmla="*/ 58 w 529"/>
              <a:gd name="T21" fmla="*/ 274 h 469"/>
              <a:gd name="T22" fmla="*/ 58 w 529"/>
              <a:gd name="T23" fmla="*/ 277 h 469"/>
              <a:gd name="T24" fmla="*/ 61 w 529"/>
              <a:gd name="T25" fmla="*/ 290 h 469"/>
              <a:gd name="T26" fmla="*/ 62 w 529"/>
              <a:gd name="T27" fmla="*/ 292 h 469"/>
              <a:gd name="T28" fmla="*/ 63 w 529"/>
              <a:gd name="T29" fmla="*/ 296 h 469"/>
              <a:gd name="T30" fmla="*/ 68 w 529"/>
              <a:gd name="T31" fmla="*/ 309 h 469"/>
              <a:gd name="T32" fmla="*/ 68 w 529"/>
              <a:gd name="T33" fmla="*/ 310 h 469"/>
              <a:gd name="T34" fmla="*/ 70 w 529"/>
              <a:gd name="T35" fmla="*/ 314 h 469"/>
              <a:gd name="T36" fmla="*/ 75 w 529"/>
              <a:gd name="T37" fmla="*/ 325 h 469"/>
              <a:gd name="T38" fmla="*/ 77 w 529"/>
              <a:gd name="T39" fmla="*/ 329 h 469"/>
              <a:gd name="T40" fmla="*/ 158 w 529"/>
              <a:gd name="T41" fmla="*/ 417 h 469"/>
              <a:gd name="T42" fmla="*/ 261 w 529"/>
              <a:gd name="T43" fmla="*/ 444 h 469"/>
              <a:gd name="T44" fmla="*/ 274 w 529"/>
              <a:gd name="T45" fmla="*/ 444 h 469"/>
              <a:gd name="T46" fmla="*/ 260 w 529"/>
              <a:gd name="T47" fmla="*/ 469 h 469"/>
              <a:gd name="T48" fmla="*/ 149 w 529"/>
              <a:gd name="T49" fmla="*/ 438 h 469"/>
              <a:gd name="T50" fmla="*/ 144 w 529"/>
              <a:gd name="T51" fmla="*/ 436 h 469"/>
              <a:gd name="T52" fmla="*/ 53 w 529"/>
              <a:gd name="T53" fmla="*/ 132 h 469"/>
              <a:gd name="T54" fmla="*/ 238 w 529"/>
              <a:gd name="T55" fmla="*/ 1 h 469"/>
              <a:gd name="T56" fmla="*/ 476 w 529"/>
              <a:gd name="T57" fmla="*/ 337 h 469"/>
              <a:gd name="T58" fmla="*/ 386 w 529"/>
              <a:gd name="T59" fmla="*/ 33 h 469"/>
              <a:gd name="T60" fmla="*/ 381 w 529"/>
              <a:gd name="T61" fmla="*/ 30 h 469"/>
              <a:gd name="T62" fmla="*/ 270 w 529"/>
              <a:gd name="T63" fmla="*/ 0 h 469"/>
              <a:gd name="T64" fmla="*/ 256 w 529"/>
              <a:gd name="T65" fmla="*/ 25 h 469"/>
              <a:gd name="T66" fmla="*/ 268 w 529"/>
              <a:gd name="T67" fmla="*/ 25 h 469"/>
              <a:gd name="T68" fmla="*/ 371 w 529"/>
              <a:gd name="T69" fmla="*/ 52 h 469"/>
              <a:gd name="T70" fmla="*/ 453 w 529"/>
              <a:gd name="T71" fmla="*/ 139 h 469"/>
              <a:gd name="T72" fmla="*/ 455 w 529"/>
              <a:gd name="T73" fmla="*/ 144 h 469"/>
              <a:gd name="T74" fmla="*/ 460 w 529"/>
              <a:gd name="T75" fmla="*/ 154 h 469"/>
              <a:gd name="T76" fmla="*/ 462 w 529"/>
              <a:gd name="T77" fmla="*/ 159 h 469"/>
              <a:gd name="T78" fmla="*/ 462 w 529"/>
              <a:gd name="T79" fmla="*/ 159 h 469"/>
              <a:gd name="T80" fmla="*/ 466 w 529"/>
              <a:gd name="T81" fmla="*/ 172 h 469"/>
              <a:gd name="T82" fmla="*/ 468 w 529"/>
              <a:gd name="T83" fmla="*/ 176 h 469"/>
              <a:gd name="T84" fmla="*/ 468 w 529"/>
              <a:gd name="T85" fmla="*/ 178 h 469"/>
              <a:gd name="T86" fmla="*/ 471 w 529"/>
              <a:gd name="T87" fmla="*/ 192 h 469"/>
              <a:gd name="T88" fmla="*/ 472 w 529"/>
              <a:gd name="T89" fmla="*/ 195 h 469"/>
              <a:gd name="T90" fmla="*/ 472 w 529"/>
              <a:gd name="T91" fmla="*/ 196 h 469"/>
              <a:gd name="T92" fmla="*/ 474 w 529"/>
              <a:gd name="T93" fmla="*/ 211 h 469"/>
              <a:gd name="T94" fmla="*/ 474 w 529"/>
              <a:gd name="T95" fmla="*/ 212 h 469"/>
              <a:gd name="T96" fmla="*/ 474 w 529"/>
              <a:gd name="T97" fmla="*/ 213 h 469"/>
              <a:gd name="T98" fmla="*/ 460 w 529"/>
              <a:gd name="T99" fmla="*/ 304 h 469"/>
              <a:gd name="T100" fmla="*/ 460 w 529"/>
              <a:gd name="T101" fmla="*/ 304 h 469"/>
              <a:gd name="T102" fmla="*/ 372 w 529"/>
              <a:gd name="T103" fmla="*/ 402 h 469"/>
              <a:gd name="T104" fmla="*/ 365 w 529"/>
              <a:gd name="T105" fmla="*/ 405 h 469"/>
              <a:gd name="T106" fmla="*/ 345 w 529"/>
              <a:gd name="T107" fmla="*/ 368 h 469"/>
              <a:gd name="T108" fmla="*/ 291 w 529"/>
              <a:gd name="T109" fmla="*/ 468 h 469"/>
              <a:gd name="T110" fmla="*/ 476 w 529"/>
              <a:gd name="T111"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9" h="469">
                <a:moveTo>
                  <a:pt x="238" y="1"/>
                </a:moveTo>
                <a:cubicBezTo>
                  <a:pt x="185" y="100"/>
                  <a:pt x="185" y="100"/>
                  <a:pt x="185" y="100"/>
                </a:cubicBezTo>
                <a:cubicBezTo>
                  <a:pt x="165" y="63"/>
                  <a:pt x="165" y="63"/>
                  <a:pt x="165" y="63"/>
                </a:cubicBezTo>
                <a:cubicBezTo>
                  <a:pt x="158" y="67"/>
                  <a:pt x="158" y="67"/>
                  <a:pt x="158" y="67"/>
                </a:cubicBezTo>
                <a:cubicBezTo>
                  <a:pt x="118" y="88"/>
                  <a:pt x="87" y="122"/>
                  <a:pt x="70" y="164"/>
                </a:cubicBezTo>
                <a:cubicBezTo>
                  <a:pt x="69" y="165"/>
                  <a:pt x="69" y="165"/>
                  <a:pt x="69" y="165"/>
                </a:cubicBezTo>
                <a:cubicBezTo>
                  <a:pt x="58" y="193"/>
                  <a:pt x="53" y="225"/>
                  <a:pt x="55" y="256"/>
                </a:cubicBezTo>
                <a:cubicBezTo>
                  <a:pt x="55" y="256"/>
                  <a:pt x="55" y="256"/>
                  <a:pt x="55" y="256"/>
                </a:cubicBezTo>
                <a:cubicBezTo>
                  <a:pt x="55" y="256"/>
                  <a:pt x="55" y="257"/>
                  <a:pt x="55" y="257"/>
                </a:cubicBezTo>
                <a:cubicBezTo>
                  <a:pt x="56" y="262"/>
                  <a:pt x="57" y="267"/>
                  <a:pt x="58" y="273"/>
                </a:cubicBezTo>
                <a:cubicBezTo>
                  <a:pt x="58" y="274"/>
                  <a:pt x="58" y="274"/>
                  <a:pt x="58" y="274"/>
                </a:cubicBezTo>
                <a:cubicBezTo>
                  <a:pt x="58" y="275"/>
                  <a:pt x="58" y="276"/>
                  <a:pt x="58" y="277"/>
                </a:cubicBezTo>
                <a:cubicBezTo>
                  <a:pt x="59" y="281"/>
                  <a:pt x="60" y="285"/>
                  <a:pt x="61" y="290"/>
                </a:cubicBezTo>
                <a:cubicBezTo>
                  <a:pt x="62" y="292"/>
                  <a:pt x="62" y="292"/>
                  <a:pt x="62" y="292"/>
                </a:cubicBezTo>
                <a:cubicBezTo>
                  <a:pt x="62" y="293"/>
                  <a:pt x="63" y="295"/>
                  <a:pt x="63" y="296"/>
                </a:cubicBezTo>
                <a:cubicBezTo>
                  <a:pt x="64" y="300"/>
                  <a:pt x="66" y="304"/>
                  <a:pt x="68" y="309"/>
                </a:cubicBezTo>
                <a:cubicBezTo>
                  <a:pt x="68" y="310"/>
                  <a:pt x="68" y="310"/>
                  <a:pt x="68" y="310"/>
                </a:cubicBezTo>
                <a:cubicBezTo>
                  <a:pt x="68" y="311"/>
                  <a:pt x="69" y="313"/>
                  <a:pt x="70" y="314"/>
                </a:cubicBezTo>
                <a:cubicBezTo>
                  <a:pt x="71" y="318"/>
                  <a:pt x="73" y="321"/>
                  <a:pt x="75" y="325"/>
                </a:cubicBezTo>
                <a:cubicBezTo>
                  <a:pt x="75" y="326"/>
                  <a:pt x="76" y="328"/>
                  <a:pt x="77" y="329"/>
                </a:cubicBezTo>
                <a:cubicBezTo>
                  <a:pt x="95" y="368"/>
                  <a:pt x="124" y="399"/>
                  <a:pt x="158" y="417"/>
                </a:cubicBezTo>
                <a:cubicBezTo>
                  <a:pt x="163" y="420"/>
                  <a:pt x="200" y="444"/>
                  <a:pt x="261" y="444"/>
                </a:cubicBezTo>
                <a:cubicBezTo>
                  <a:pt x="266" y="444"/>
                  <a:pt x="270" y="444"/>
                  <a:pt x="274" y="444"/>
                </a:cubicBezTo>
                <a:cubicBezTo>
                  <a:pt x="260" y="469"/>
                  <a:pt x="260" y="469"/>
                  <a:pt x="260" y="469"/>
                </a:cubicBezTo>
                <a:cubicBezTo>
                  <a:pt x="221" y="468"/>
                  <a:pt x="182" y="457"/>
                  <a:pt x="149" y="438"/>
                </a:cubicBezTo>
                <a:cubicBezTo>
                  <a:pt x="144" y="436"/>
                  <a:pt x="144" y="436"/>
                  <a:pt x="144" y="436"/>
                </a:cubicBezTo>
                <a:cubicBezTo>
                  <a:pt x="40" y="374"/>
                  <a:pt x="0" y="241"/>
                  <a:pt x="53" y="132"/>
                </a:cubicBezTo>
                <a:cubicBezTo>
                  <a:pt x="88" y="59"/>
                  <a:pt x="159" y="10"/>
                  <a:pt x="238" y="1"/>
                </a:cubicBezTo>
                <a:close/>
                <a:moveTo>
                  <a:pt x="476" y="337"/>
                </a:moveTo>
                <a:cubicBezTo>
                  <a:pt x="529" y="227"/>
                  <a:pt x="490" y="95"/>
                  <a:pt x="386" y="33"/>
                </a:cubicBezTo>
                <a:cubicBezTo>
                  <a:pt x="381" y="30"/>
                  <a:pt x="381" y="30"/>
                  <a:pt x="381" y="30"/>
                </a:cubicBezTo>
                <a:cubicBezTo>
                  <a:pt x="347" y="11"/>
                  <a:pt x="309" y="1"/>
                  <a:pt x="270" y="0"/>
                </a:cubicBezTo>
                <a:cubicBezTo>
                  <a:pt x="256" y="25"/>
                  <a:pt x="256" y="25"/>
                  <a:pt x="256" y="25"/>
                </a:cubicBezTo>
                <a:cubicBezTo>
                  <a:pt x="259" y="25"/>
                  <a:pt x="263" y="25"/>
                  <a:pt x="268" y="25"/>
                </a:cubicBezTo>
                <a:cubicBezTo>
                  <a:pt x="329" y="25"/>
                  <a:pt x="366" y="48"/>
                  <a:pt x="371" y="52"/>
                </a:cubicBezTo>
                <a:cubicBezTo>
                  <a:pt x="405" y="69"/>
                  <a:pt x="434" y="100"/>
                  <a:pt x="453" y="139"/>
                </a:cubicBezTo>
                <a:cubicBezTo>
                  <a:pt x="454" y="141"/>
                  <a:pt x="454" y="142"/>
                  <a:pt x="455" y="144"/>
                </a:cubicBezTo>
                <a:cubicBezTo>
                  <a:pt x="457" y="147"/>
                  <a:pt x="458" y="151"/>
                  <a:pt x="460" y="154"/>
                </a:cubicBezTo>
                <a:cubicBezTo>
                  <a:pt x="461" y="156"/>
                  <a:pt x="461" y="157"/>
                  <a:pt x="462" y="159"/>
                </a:cubicBezTo>
                <a:cubicBezTo>
                  <a:pt x="462" y="159"/>
                  <a:pt x="462" y="159"/>
                  <a:pt x="462" y="159"/>
                </a:cubicBezTo>
                <a:cubicBezTo>
                  <a:pt x="464" y="165"/>
                  <a:pt x="465" y="169"/>
                  <a:pt x="466" y="172"/>
                </a:cubicBezTo>
                <a:cubicBezTo>
                  <a:pt x="467" y="174"/>
                  <a:pt x="467" y="175"/>
                  <a:pt x="468" y="176"/>
                </a:cubicBezTo>
                <a:cubicBezTo>
                  <a:pt x="468" y="178"/>
                  <a:pt x="468" y="178"/>
                  <a:pt x="468" y="178"/>
                </a:cubicBezTo>
                <a:cubicBezTo>
                  <a:pt x="470" y="184"/>
                  <a:pt x="471" y="188"/>
                  <a:pt x="471" y="192"/>
                </a:cubicBezTo>
                <a:cubicBezTo>
                  <a:pt x="471" y="193"/>
                  <a:pt x="472" y="194"/>
                  <a:pt x="472" y="195"/>
                </a:cubicBezTo>
                <a:cubicBezTo>
                  <a:pt x="472" y="196"/>
                  <a:pt x="472" y="196"/>
                  <a:pt x="472" y="196"/>
                </a:cubicBezTo>
                <a:cubicBezTo>
                  <a:pt x="473" y="202"/>
                  <a:pt x="474" y="207"/>
                  <a:pt x="474" y="211"/>
                </a:cubicBezTo>
                <a:cubicBezTo>
                  <a:pt x="474" y="212"/>
                  <a:pt x="474" y="212"/>
                  <a:pt x="474" y="212"/>
                </a:cubicBezTo>
                <a:cubicBezTo>
                  <a:pt x="474" y="213"/>
                  <a:pt x="474" y="213"/>
                  <a:pt x="474" y="213"/>
                </a:cubicBezTo>
                <a:cubicBezTo>
                  <a:pt x="477" y="244"/>
                  <a:pt x="472" y="275"/>
                  <a:pt x="460" y="304"/>
                </a:cubicBezTo>
                <a:cubicBezTo>
                  <a:pt x="460" y="304"/>
                  <a:pt x="460" y="304"/>
                  <a:pt x="460" y="304"/>
                </a:cubicBezTo>
                <a:cubicBezTo>
                  <a:pt x="443" y="346"/>
                  <a:pt x="411" y="381"/>
                  <a:pt x="372" y="402"/>
                </a:cubicBezTo>
                <a:cubicBezTo>
                  <a:pt x="365" y="405"/>
                  <a:pt x="365" y="405"/>
                  <a:pt x="365" y="405"/>
                </a:cubicBezTo>
                <a:cubicBezTo>
                  <a:pt x="345" y="368"/>
                  <a:pt x="345" y="368"/>
                  <a:pt x="345" y="368"/>
                </a:cubicBezTo>
                <a:cubicBezTo>
                  <a:pt x="291" y="468"/>
                  <a:pt x="291" y="468"/>
                  <a:pt x="291" y="468"/>
                </a:cubicBezTo>
                <a:cubicBezTo>
                  <a:pt x="371" y="459"/>
                  <a:pt x="441" y="409"/>
                  <a:pt x="476" y="337"/>
                </a:cubicBezTo>
                <a:close/>
              </a:path>
            </a:pathLst>
          </a:custGeom>
          <a:solidFill>
            <a:schemeClr val="accent2"/>
          </a:solidFill>
          <a:ln>
            <a:noFill/>
          </a:ln>
        </p:spPr>
        <p:txBody>
          <a:bodyPr vert="horz" wrap="square" lIns="93276" tIns="46639" rIns="93276" bIns="46639" numCol="1" anchor="t" anchorCtr="0" compatLnSpc="1">
            <a:prstTxWarp prst="textNoShape">
              <a:avLst/>
            </a:prstTxWarp>
          </a:bodyPr>
          <a:lstStyle/>
          <a:p>
            <a:pPr defTabSz="932739"/>
            <a:endParaRPr lang="en-US" sz="2353" dirty="0">
              <a:solidFill>
                <a:srgbClr val="505050"/>
              </a:solidFill>
            </a:endParaRPr>
          </a:p>
        </p:txBody>
      </p:sp>
      <p:grpSp>
        <p:nvGrpSpPr>
          <p:cNvPr id="392" name="final cloud" hidden="1"/>
          <p:cNvGrpSpPr/>
          <p:nvPr/>
        </p:nvGrpSpPr>
        <p:grpSpPr>
          <a:xfrm>
            <a:off x="7748693" y="1756268"/>
            <a:ext cx="6420231" cy="3756480"/>
            <a:chOff x="5094630" y="1421965"/>
            <a:chExt cx="6487484" cy="3680338"/>
          </a:xfrm>
        </p:grpSpPr>
        <p:sp>
          <p:nvSpPr>
            <p:cNvPr id="393" name="original cloud"/>
            <p:cNvSpPr>
              <a:spLocks noChangeAspect="1"/>
            </p:cNvSpPr>
            <p:nvPr/>
          </p:nvSpPr>
          <p:spPr bwMode="black">
            <a:xfrm>
              <a:off x="5094630" y="1421965"/>
              <a:ext cx="6487484" cy="3680338"/>
            </a:xfrm>
            <a:custGeom>
              <a:avLst/>
              <a:gdLst>
                <a:gd name="T0" fmla="*/ 396 w 509"/>
                <a:gd name="T1" fmla="*/ 281 h 281"/>
                <a:gd name="T2" fmla="*/ 57 w 509"/>
                <a:gd name="T3" fmla="*/ 281 h 281"/>
                <a:gd name="T4" fmla="*/ 0 w 509"/>
                <a:gd name="T5" fmla="*/ 223 h 281"/>
                <a:gd name="T6" fmla="*/ 43 w 509"/>
                <a:gd name="T7" fmla="*/ 168 h 281"/>
                <a:gd name="T8" fmla="*/ 110 w 509"/>
                <a:gd name="T9" fmla="*/ 116 h 281"/>
                <a:gd name="T10" fmla="*/ 232 w 509"/>
                <a:gd name="T11" fmla="*/ 0 h 281"/>
                <a:gd name="T12" fmla="*/ 343 w 509"/>
                <a:gd name="T13" fmla="*/ 70 h 281"/>
                <a:gd name="T14" fmla="*/ 396 w 509"/>
                <a:gd name="T15" fmla="*/ 56 h 281"/>
                <a:gd name="T16" fmla="*/ 509 w 509"/>
                <a:gd name="T17" fmla="*/ 169 h 281"/>
                <a:gd name="T18" fmla="*/ 396 w 509"/>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281">
                  <a:moveTo>
                    <a:pt x="396" y="281"/>
                  </a:moveTo>
                  <a:cubicBezTo>
                    <a:pt x="57" y="281"/>
                    <a:pt x="57" y="281"/>
                    <a:pt x="57" y="281"/>
                  </a:cubicBezTo>
                  <a:cubicBezTo>
                    <a:pt x="26" y="281"/>
                    <a:pt x="0" y="255"/>
                    <a:pt x="0" y="223"/>
                  </a:cubicBezTo>
                  <a:cubicBezTo>
                    <a:pt x="0" y="196"/>
                    <a:pt x="18" y="174"/>
                    <a:pt x="43" y="168"/>
                  </a:cubicBezTo>
                  <a:cubicBezTo>
                    <a:pt x="55" y="140"/>
                    <a:pt x="80" y="120"/>
                    <a:pt x="110" y="116"/>
                  </a:cubicBezTo>
                  <a:cubicBezTo>
                    <a:pt x="113" y="52"/>
                    <a:pt x="167" y="0"/>
                    <a:pt x="232" y="0"/>
                  </a:cubicBezTo>
                  <a:cubicBezTo>
                    <a:pt x="280" y="0"/>
                    <a:pt x="323" y="28"/>
                    <a:pt x="343" y="70"/>
                  </a:cubicBezTo>
                  <a:cubicBezTo>
                    <a:pt x="359" y="61"/>
                    <a:pt x="377" y="56"/>
                    <a:pt x="396" y="56"/>
                  </a:cubicBezTo>
                  <a:cubicBezTo>
                    <a:pt x="458" y="56"/>
                    <a:pt x="509" y="107"/>
                    <a:pt x="509" y="169"/>
                  </a:cubicBezTo>
                  <a:cubicBezTo>
                    <a:pt x="509" y="230"/>
                    <a:pt x="458" y="281"/>
                    <a:pt x="396" y="281"/>
                  </a:cubicBezTo>
                  <a:close/>
                </a:path>
              </a:pathLst>
            </a:custGeom>
            <a:solidFill>
              <a:schemeClr val="accent4">
                <a:lumMod val="75000"/>
                <a:lumOff val="25000"/>
              </a:schemeClr>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solidFill>
                  <a:srgbClr val="505050"/>
                </a:solidFill>
              </a:endParaRPr>
            </a:p>
          </p:txBody>
        </p:sp>
        <p:sp>
          <p:nvSpPr>
            <p:cNvPr id="394" name="bottom line"/>
            <p:cNvSpPr>
              <a:spLocks noEditPoints="1"/>
            </p:cNvSpPr>
            <p:nvPr/>
          </p:nvSpPr>
          <p:spPr bwMode="auto">
            <a:xfrm rot="5400000">
              <a:off x="8279500" y="4871655"/>
              <a:ext cx="322466" cy="97620"/>
            </a:xfrm>
            <a:custGeom>
              <a:avLst/>
              <a:gdLst>
                <a:gd name="T0" fmla="*/ 215 w 215"/>
                <a:gd name="T1" fmla="*/ 42 h 42"/>
                <a:gd name="T2" fmla="*/ 172 w 215"/>
                <a:gd name="T3" fmla="*/ 42 h 42"/>
                <a:gd name="T4" fmla="*/ 172 w 215"/>
                <a:gd name="T5" fmla="*/ 0 h 42"/>
                <a:gd name="T6" fmla="*/ 215 w 215"/>
                <a:gd name="T7" fmla="*/ 0 h 42"/>
                <a:gd name="T8" fmla="*/ 215 w 215"/>
                <a:gd name="T9" fmla="*/ 42 h 42"/>
                <a:gd name="T10" fmla="*/ 130 w 215"/>
                <a:gd name="T11" fmla="*/ 42 h 42"/>
                <a:gd name="T12" fmla="*/ 85 w 215"/>
                <a:gd name="T13" fmla="*/ 42 h 42"/>
                <a:gd name="T14" fmla="*/ 85 w 215"/>
                <a:gd name="T15" fmla="*/ 0 h 42"/>
                <a:gd name="T16" fmla="*/ 130 w 215"/>
                <a:gd name="T17" fmla="*/ 0 h 42"/>
                <a:gd name="T18" fmla="*/ 130 w 215"/>
                <a:gd name="T19" fmla="*/ 42 h 42"/>
                <a:gd name="T20" fmla="*/ 43 w 215"/>
                <a:gd name="T21" fmla="*/ 42 h 42"/>
                <a:gd name="T22" fmla="*/ 0 w 215"/>
                <a:gd name="T23" fmla="*/ 42 h 42"/>
                <a:gd name="T24" fmla="*/ 0 w 215"/>
                <a:gd name="T25" fmla="*/ 0 h 42"/>
                <a:gd name="T26" fmla="*/ 43 w 215"/>
                <a:gd name="T27" fmla="*/ 0 h 42"/>
                <a:gd name="T28" fmla="*/ 43 w 215"/>
                <a:gd name="T2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42">
                  <a:moveTo>
                    <a:pt x="215" y="42"/>
                  </a:moveTo>
                  <a:lnTo>
                    <a:pt x="172" y="42"/>
                  </a:lnTo>
                  <a:lnTo>
                    <a:pt x="172" y="0"/>
                  </a:lnTo>
                  <a:lnTo>
                    <a:pt x="215" y="0"/>
                  </a:lnTo>
                  <a:lnTo>
                    <a:pt x="215" y="42"/>
                  </a:lnTo>
                  <a:close/>
                  <a:moveTo>
                    <a:pt x="130" y="42"/>
                  </a:moveTo>
                  <a:lnTo>
                    <a:pt x="85" y="42"/>
                  </a:lnTo>
                  <a:lnTo>
                    <a:pt x="85" y="0"/>
                  </a:lnTo>
                  <a:lnTo>
                    <a:pt x="130" y="0"/>
                  </a:lnTo>
                  <a:lnTo>
                    <a:pt x="130" y="42"/>
                  </a:lnTo>
                  <a:close/>
                  <a:moveTo>
                    <a:pt x="43" y="42"/>
                  </a:moveTo>
                  <a:lnTo>
                    <a:pt x="0" y="42"/>
                  </a:lnTo>
                  <a:lnTo>
                    <a:pt x="0" y="0"/>
                  </a:lnTo>
                  <a:lnTo>
                    <a:pt x="43" y="0"/>
                  </a:lnTo>
                  <a:lnTo>
                    <a:pt x="4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1" tIns="53785" rIns="107571" bIns="53785" numCol="1" anchor="t" anchorCtr="0" compatLnSpc="1">
              <a:prstTxWarp prst="textNoShape">
                <a:avLst/>
              </a:prstTxWarp>
            </a:bodyPr>
            <a:lstStyle/>
            <a:p>
              <a:pPr defTabSz="932739"/>
              <a:endParaRPr lang="en-US" sz="2353" dirty="0">
                <a:solidFill>
                  <a:srgbClr val="505050"/>
                </a:solidFill>
              </a:endParaRPr>
            </a:p>
          </p:txBody>
        </p:sp>
        <p:pic>
          <p:nvPicPr>
            <p:cNvPr id="395" name="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1750" y="1999374"/>
              <a:ext cx="1415685" cy="190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6" name="on prem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4677" y="4230371"/>
              <a:ext cx="1646189" cy="20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7" name="one consistent platfor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7605" y="3274069"/>
              <a:ext cx="1511730" cy="735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8" name="Service Provid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4587" y="3971053"/>
              <a:ext cx="1212073" cy="462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 name="left line"/>
            <p:cNvSpPr>
              <a:spLocks noEditPoints="1"/>
            </p:cNvSpPr>
            <p:nvPr/>
          </p:nvSpPr>
          <p:spPr bwMode="auto">
            <a:xfrm rot="1143405">
              <a:off x="6102449" y="3254211"/>
              <a:ext cx="1231844" cy="85991"/>
            </a:xfrm>
            <a:custGeom>
              <a:avLst/>
              <a:gdLst>
                <a:gd name="T0" fmla="*/ 39 w 588"/>
                <a:gd name="T1" fmla="*/ 40 h 40"/>
                <a:gd name="T2" fmla="*/ 0 w 588"/>
                <a:gd name="T3" fmla="*/ 40 h 40"/>
                <a:gd name="T4" fmla="*/ 0 w 588"/>
                <a:gd name="T5" fmla="*/ 0 h 40"/>
                <a:gd name="T6" fmla="*/ 39 w 588"/>
                <a:gd name="T7" fmla="*/ 0 h 40"/>
                <a:gd name="T8" fmla="*/ 39 w 588"/>
                <a:gd name="T9" fmla="*/ 40 h 40"/>
                <a:gd name="T10" fmla="*/ 588 w 588"/>
                <a:gd name="T11" fmla="*/ 0 h 40"/>
                <a:gd name="T12" fmla="*/ 549 w 588"/>
                <a:gd name="T13" fmla="*/ 0 h 40"/>
                <a:gd name="T14" fmla="*/ 549 w 588"/>
                <a:gd name="T15" fmla="*/ 40 h 40"/>
                <a:gd name="T16" fmla="*/ 588 w 588"/>
                <a:gd name="T17" fmla="*/ 40 h 40"/>
                <a:gd name="T18" fmla="*/ 588 w 588"/>
                <a:gd name="T19" fmla="*/ 0 h 40"/>
                <a:gd name="T20" fmla="*/ 510 w 588"/>
                <a:gd name="T21" fmla="*/ 0 h 40"/>
                <a:gd name="T22" fmla="*/ 471 w 588"/>
                <a:gd name="T23" fmla="*/ 0 h 40"/>
                <a:gd name="T24" fmla="*/ 471 w 588"/>
                <a:gd name="T25" fmla="*/ 40 h 40"/>
                <a:gd name="T26" fmla="*/ 510 w 588"/>
                <a:gd name="T27" fmla="*/ 40 h 40"/>
                <a:gd name="T28" fmla="*/ 510 w 588"/>
                <a:gd name="T29" fmla="*/ 0 h 40"/>
                <a:gd name="T30" fmla="*/ 431 w 588"/>
                <a:gd name="T31" fmla="*/ 0 h 40"/>
                <a:gd name="T32" fmla="*/ 392 w 588"/>
                <a:gd name="T33" fmla="*/ 0 h 40"/>
                <a:gd name="T34" fmla="*/ 392 w 588"/>
                <a:gd name="T35" fmla="*/ 40 h 40"/>
                <a:gd name="T36" fmla="*/ 431 w 588"/>
                <a:gd name="T37" fmla="*/ 40 h 40"/>
                <a:gd name="T38" fmla="*/ 431 w 588"/>
                <a:gd name="T39" fmla="*/ 0 h 40"/>
                <a:gd name="T40" fmla="*/ 353 w 588"/>
                <a:gd name="T41" fmla="*/ 0 h 40"/>
                <a:gd name="T42" fmla="*/ 314 w 588"/>
                <a:gd name="T43" fmla="*/ 0 h 40"/>
                <a:gd name="T44" fmla="*/ 314 w 588"/>
                <a:gd name="T45" fmla="*/ 40 h 40"/>
                <a:gd name="T46" fmla="*/ 353 w 588"/>
                <a:gd name="T47" fmla="*/ 40 h 40"/>
                <a:gd name="T48" fmla="*/ 353 w 588"/>
                <a:gd name="T49" fmla="*/ 0 h 40"/>
                <a:gd name="T50" fmla="*/ 274 w 588"/>
                <a:gd name="T51" fmla="*/ 0 h 40"/>
                <a:gd name="T52" fmla="*/ 235 w 588"/>
                <a:gd name="T53" fmla="*/ 0 h 40"/>
                <a:gd name="T54" fmla="*/ 235 w 588"/>
                <a:gd name="T55" fmla="*/ 40 h 40"/>
                <a:gd name="T56" fmla="*/ 274 w 588"/>
                <a:gd name="T57" fmla="*/ 40 h 40"/>
                <a:gd name="T58" fmla="*/ 274 w 588"/>
                <a:gd name="T59" fmla="*/ 0 h 40"/>
                <a:gd name="T60" fmla="*/ 196 w 588"/>
                <a:gd name="T61" fmla="*/ 0 h 40"/>
                <a:gd name="T62" fmla="*/ 156 w 588"/>
                <a:gd name="T63" fmla="*/ 0 h 40"/>
                <a:gd name="T64" fmla="*/ 156 w 588"/>
                <a:gd name="T65" fmla="*/ 40 h 40"/>
                <a:gd name="T66" fmla="*/ 196 w 588"/>
                <a:gd name="T67" fmla="*/ 40 h 40"/>
                <a:gd name="T68" fmla="*/ 196 w 588"/>
                <a:gd name="T69" fmla="*/ 0 h 40"/>
                <a:gd name="T70" fmla="*/ 117 w 588"/>
                <a:gd name="T71" fmla="*/ 0 h 40"/>
                <a:gd name="T72" fmla="*/ 78 w 588"/>
                <a:gd name="T73" fmla="*/ 0 h 40"/>
                <a:gd name="T74" fmla="*/ 78 w 588"/>
                <a:gd name="T75" fmla="*/ 40 h 40"/>
                <a:gd name="T76" fmla="*/ 117 w 588"/>
                <a:gd name="T77" fmla="*/ 40 h 40"/>
                <a:gd name="T78" fmla="*/ 117 w 588"/>
                <a:gd name="T7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8" h="40">
                  <a:moveTo>
                    <a:pt x="39" y="40"/>
                  </a:moveTo>
                  <a:lnTo>
                    <a:pt x="0" y="40"/>
                  </a:lnTo>
                  <a:lnTo>
                    <a:pt x="0" y="0"/>
                  </a:lnTo>
                  <a:lnTo>
                    <a:pt x="39" y="0"/>
                  </a:lnTo>
                  <a:lnTo>
                    <a:pt x="39" y="40"/>
                  </a:lnTo>
                  <a:close/>
                  <a:moveTo>
                    <a:pt x="588" y="0"/>
                  </a:moveTo>
                  <a:lnTo>
                    <a:pt x="549" y="0"/>
                  </a:lnTo>
                  <a:lnTo>
                    <a:pt x="549" y="40"/>
                  </a:lnTo>
                  <a:lnTo>
                    <a:pt x="588" y="40"/>
                  </a:lnTo>
                  <a:lnTo>
                    <a:pt x="588" y="0"/>
                  </a:lnTo>
                  <a:close/>
                  <a:moveTo>
                    <a:pt x="510" y="0"/>
                  </a:moveTo>
                  <a:lnTo>
                    <a:pt x="471" y="0"/>
                  </a:lnTo>
                  <a:lnTo>
                    <a:pt x="471" y="40"/>
                  </a:lnTo>
                  <a:lnTo>
                    <a:pt x="510" y="40"/>
                  </a:lnTo>
                  <a:lnTo>
                    <a:pt x="510" y="0"/>
                  </a:lnTo>
                  <a:close/>
                  <a:moveTo>
                    <a:pt x="431" y="0"/>
                  </a:moveTo>
                  <a:lnTo>
                    <a:pt x="392" y="0"/>
                  </a:lnTo>
                  <a:lnTo>
                    <a:pt x="392" y="40"/>
                  </a:lnTo>
                  <a:lnTo>
                    <a:pt x="431" y="40"/>
                  </a:lnTo>
                  <a:lnTo>
                    <a:pt x="431" y="0"/>
                  </a:lnTo>
                  <a:close/>
                  <a:moveTo>
                    <a:pt x="353" y="0"/>
                  </a:moveTo>
                  <a:lnTo>
                    <a:pt x="314" y="0"/>
                  </a:lnTo>
                  <a:lnTo>
                    <a:pt x="314" y="40"/>
                  </a:lnTo>
                  <a:lnTo>
                    <a:pt x="353" y="40"/>
                  </a:lnTo>
                  <a:lnTo>
                    <a:pt x="353" y="0"/>
                  </a:lnTo>
                  <a:close/>
                  <a:moveTo>
                    <a:pt x="274" y="0"/>
                  </a:moveTo>
                  <a:lnTo>
                    <a:pt x="235" y="0"/>
                  </a:lnTo>
                  <a:lnTo>
                    <a:pt x="235" y="40"/>
                  </a:lnTo>
                  <a:lnTo>
                    <a:pt x="274" y="40"/>
                  </a:lnTo>
                  <a:lnTo>
                    <a:pt x="274" y="0"/>
                  </a:lnTo>
                  <a:close/>
                  <a:moveTo>
                    <a:pt x="196" y="0"/>
                  </a:moveTo>
                  <a:lnTo>
                    <a:pt x="156" y="0"/>
                  </a:lnTo>
                  <a:lnTo>
                    <a:pt x="156" y="40"/>
                  </a:lnTo>
                  <a:lnTo>
                    <a:pt x="196" y="40"/>
                  </a:lnTo>
                  <a:lnTo>
                    <a:pt x="196" y="0"/>
                  </a:lnTo>
                  <a:close/>
                  <a:moveTo>
                    <a:pt x="117" y="0"/>
                  </a:moveTo>
                  <a:lnTo>
                    <a:pt x="78" y="0"/>
                  </a:lnTo>
                  <a:lnTo>
                    <a:pt x="78" y="40"/>
                  </a:lnTo>
                  <a:lnTo>
                    <a:pt x="117" y="40"/>
                  </a:lnTo>
                  <a:lnTo>
                    <a:pt x="1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1" tIns="53785" rIns="107571" bIns="53785" numCol="1" anchor="t" anchorCtr="0" compatLnSpc="1">
              <a:prstTxWarp prst="textNoShape">
                <a:avLst/>
              </a:prstTxWarp>
            </a:bodyPr>
            <a:lstStyle/>
            <a:p>
              <a:pPr defTabSz="932739"/>
              <a:endParaRPr lang="en-US" sz="2353" dirty="0">
                <a:solidFill>
                  <a:srgbClr val="505050"/>
                </a:solidFill>
              </a:endParaRPr>
            </a:p>
          </p:txBody>
        </p:sp>
        <p:sp>
          <p:nvSpPr>
            <p:cNvPr id="400" name="right line"/>
            <p:cNvSpPr>
              <a:spLocks noEditPoints="1"/>
            </p:cNvSpPr>
            <p:nvPr/>
          </p:nvSpPr>
          <p:spPr bwMode="auto">
            <a:xfrm rot="20326157">
              <a:off x="9556248" y="3007456"/>
              <a:ext cx="1721303" cy="90646"/>
            </a:xfrm>
            <a:custGeom>
              <a:avLst/>
              <a:gdLst>
                <a:gd name="T0" fmla="*/ 39 w 896"/>
                <a:gd name="T1" fmla="*/ 39 h 39"/>
                <a:gd name="T2" fmla="*/ 0 w 896"/>
                <a:gd name="T3" fmla="*/ 39 h 39"/>
                <a:gd name="T4" fmla="*/ 0 w 896"/>
                <a:gd name="T5" fmla="*/ 0 h 39"/>
                <a:gd name="T6" fmla="*/ 39 w 896"/>
                <a:gd name="T7" fmla="*/ 0 h 39"/>
                <a:gd name="T8" fmla="*/ 39 w 896"/>
                <a:gd name="T9" fmla="*/ 39 h 39"/>
                <a:gd name="T10" fmla="*/ 896 w 896"/>
                <a:gd name="T11" fmla="*/ 0 h 39"/>
                <a:gd name="T12" fmla="*/ 857 w 896"/>
                <a:gd name="T13" fmla="*/ 0 h 39"/>
                <a:gd name="T14" fmla="*/ 857 w 896"/>
                <a:gd name="T15" fmla="*/ 39 h 39"/>
                <a:gd name="T16" fmla="*/ 896 w 896"/>
                <a:gd name="T17" fmla="*/ 39 h 39"/>
                <a:gd name="T18" fmla="*/ 896 w 896"/>
                <a:gd name="T19" fmla="*/ 0 h 39"/>
                <a:gd name="T20" fmla="*/ 818 w 896"/>
                <a:gd name="T21" fmla="*/ 0 h 39"/>
                <a:gd name="T22" fmla="*/ 780 w 896"/>
                <a:gd name="T23" fmla="*/ 0 h 39"/>
                <a:gd name="T24" fmla="*/ 780 w 896"/>
                <a:gd name="T25" fmla="*/ 39 h 39"/>
                <a:gd name="T26" fmla="*/ 818 w 896"/>
                <a:gd name="T27" fmla="*/ 39 h 39"/>
                <a:gd name="T28" fmla="*/ 818 w 896"/>
                <a:gd name="T29" fmla="*/ 0 h 39"/>
                <a:gd name="T30" fmla="*/ 741 w 896"/>
                <a:gd name="T31" fmla="*/ 0 h 39"/>
                <a:gd name="T32" fmla="*/ 702 w 896"/>
                <a:gd name="T33" fmla="*/ 0 h 39"/>
                <a:gd name="T34" fmla="*/ 702 w 896"/>
                <a:gd name="T35" fmla="*/ 39 h 39"/>
                <a:gd name="T36" fmla="*/ 741 w 896"/>
                <a:gd name="T37" fmla="*/ 39 h 39"/>
                <a:gd name="T38" fmla="*/ 741 w 896"/>
                <a:gd name="T39" fmla="*/ 0 h 39"/>
                <a:gd name="T40" fmla="*/ 662 w 896"/>
                <a:gd name="T41" fmla="*/ 0 h 39"/>
                <a:gd name="T42" fmla="*/ 623 w 896"/>
                <a:gd name="T43" fmla="*/ 0 h 39"/>
                <a:gd name="T44" fmla="*/ 623 w 896"/>
                <a:gd name="T45" fmla="*/ 39 h 39"/>
                <a:gd name="T46" fmla="*/ 662 w 896"/>
                <a:gd name="T47" fmla="*/ 39 h 39"/>
                <a:gd name="T48" fmla="*/ 662 w 896"/>
                <a:gd name="T49" fmla="*/ 0 h 39"/>
                <a:gd name="T50" fmla="*/ 584 w 896"/>
                <a:gd name="T51" fmla="*/ 0 h 39"/>
                <a:gd name="T52" fmla="*/ 545 w 896"/>
                <a:gd name="T53" fmla="*/ 0 h 39"/>
                <a:gd name="T54" fmla="*/ 545 w 896"/>
                <a:gd name="T55" fmla="*/ 39 h 39"/>
                <a:gd name="T56" fmla="*/ 584 w 896"/>
                <a:gd name="T57" fmla="*/ 39 h 39"/>
                <a:gd name="T58" fmla="*/ 584 w 896"/>
                <a:gd name="T59" fmla="*/ 0 h 39"/>
                <a:gd name="T60" fmla="*/ 507 w 896"/>
                <a:gd name="T61" fmla="*/ 0 h 39"/>
                <a:gd name="T62" fmla="*/ 468 w 896"/>
                <a:gd name="T63" fmla="*/ 0 h 39"/>
                <a:gd name="T64" fmla="*/ 468 w 896"/>
                <a:gd name="T65" fmla="*/ 39 h 39"/>
                <a:gd name="T66" fmla="*/ 507 w 896"/>
                <a:gd name="T67" fmla="*/ 39 h 39"/>
                <a:gd name="T68" fmla="*/ 507 w 896"/>
                <a:gd name="T69" fmla="*/ 0 h 39"/>
                <a:gd name="T70" fmla="*/ 428 w 896"/>
                <a:gd name="T71" fmla="*/ 0 h 39"/>
                <a:gd name="T72" fmla="*/ 389 w 896"/>
                <a:gd name="T73" fmla="*/ 0 h 39"/>
                <a:gd name="T74" fmla="*/ 389 w 896"/>
                <a:gd name="T75" fmla="*/ 39 h 39"/>
                <a:gd name="T76" fmla="*/ 428 w 896"/>
                <a:gd name="T77" fmla="*/ 39 h 39"/>
                <a:gd name="T78" fmla="*/ 428 w 896"/>
                <a:gd name="T79" fmla="*/ 0 h 39"/>
                <a:gd name="T80" fmla="*/ 350 w 896"/>
                <a:gd name="T81" fmla="*/ 0 h 39"/>
                <a:gd name="T82" fmla="*/ 311 w 896"/>
                <a:gd name="T83" fmla="*/ 0 h 39"/>
                <a:gd name="T84" fmla="*/ 311 w 896"/>
                <a:gd name="T85" fmla="*/ 39 h 39"/>
                <a:gd name="T86" fmla="*/ 350 w 896"/>
                <a:gd name="T87" fmla="*/ 39 h 39"/>
                <a:gd name="T88" fmla="*/ 350 w 896"/>
                <a:gd name="T89" fmla="*/ 0 h 39"/>
                <a:gd name="T90" fmla="*/ 273 w 896"/>
                <a:gd name="T91" fmla="*/ 0 h 39"/>
                <a:gd name="T92" fmla="*/ 234 w 896"/>
                <a:gd name="T93" fmla="*/ 0 h 39"/>
                <a:gd name="T94" fmla="*/ 234 w 896"/>
                <a:gd name="T95" fmla="*/ 39 h 39"/>
                <a:gd name="T96" fmla="*/ 273 w 896"/>
                <a:gd name="T97" fmla="*/ 39 h 39"/>
                <a:gd name="T98" fmla="*/ 273 w 896"/>
                <a:gd name="T99" fmla="*/ 0 h 39"/>
                <a:gd name="T100" fmla="*/ 195 w 896"/>
                <a:gd name="T101" fmla="*/ 0 h 39"/>
                <a:gd name="T102" fmla="*/ 155 w 896"/>
                <a:gd name="T103" fmla="*/ 0 h 39"/>
                <a:gd name="T104" fmla="*/ 155 w 896"/>
                <a:gd name="T105" fmla="*/ 39 h 39"/>
                <a:gd name="T106" fmla="*/ 195 w 896"/>
                <a:gd name="T107" fmla="*/ 39 h 39"/>
                <a:gd name="T108" fmla="*/ 195 w 896"/>
                <a:gd name="T109" fmla="*/ 0 h 39"/>
                <a:gd name="T110" fmla="*/ 116 w 896"/>
                <a:gd name="T111" fmla="*/ 0 h 39"/>
                <a:gd name="T112" fmla="*/ 77 w 896"/>
                <a:gd name="T113" fmla="*/ 0 h 39"/>
                <a:gd name="T114" fmla="*/ 77 w 896"/>
                <a:gd name="T115" fmla="*/ 39 h 39"/>
                <a:gd name="T116" fmla="*/ 116 w 896"/>
                <a:gd name="T117" fmla="*/ 39 h 39"/>
                <a:gd name="T118" fmla="*/ 116 w 896"/>
                <a:gd name="T1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6" h="39">
                  <a:moveTo>
                    <a:pt x="39" y="39"/>
                  </a:moveTo>
                  <a:lnTo>
                    <a:pt x="0" y="39"/>
                  </a:lnTo>
                  <a:lnTo>
                    <a:pt x="0" y="0"/>
                  </a:lnTo>
                  <a:lnTo>
                    <a:pt x="39" y="0"/>
                  </a:lnTo>
                  <a:lnTo>
                    <a:pt x="39" y="39"/>
                  </a:lnTo>
                  <a:close/>
                  <a:moveTo>
                    <a:pt x="896" y="0"/>
                  </a:moveTo>
                  <a:lnTo>
                    <a:pt x="857" y="0"/>
                  </a:lnTo>
                  <a:lnTo>
                    <a:pt x="857" y="39"/>
                  </a:lnTo>
                  <a:lnTo>
                    <a:pt x="896" y="39"/>
                  </a:lnTo>
                  <a:lnTo>
                    <a:pt x="896" y="0"/>
                  </a:lnTo>
                  <a:close/>
                  <a:moveTo>
                    <a:pt x="818" y="0"/>
                  </a:moveTo>
                  <a:lnTo>
                    <a:pt x="780" y="0"/>
                  </a:lnTo>
                  <a:lnTo>
                    <a:pt x="780" y="39"/>
                  </a:lnTo>
                  <a:lnTo>
                    <a:pt x="818" y="39"/>
                  </a:lnTo>
                  <a:lnTo>
                    <a:pt x="818" y="0"/>
                  </a:lnTo>
                  <a:close/>
                  <a:moveTo>
                    <a:pt x="741" y="0"/>
                  </a:moveTo>
                  <a:lnTo>
                    <a:pt x="702" y="0"/>
                  </a:lnTo>
                  <a:lnTo>
                    <a:pt x="702" y="39"/>
                  </a:lnTo>
                  <a:lnTo>
                    <a:pt x="741" y="39"/>
                  </a:lnTo>
                  <a:lnTo>
                    <a:pt x="741" y="0"/>
                  </a:lnTo>
                  <a:close/>
                  <a:moveTo>
                    <a:pt x="662" y="0"/>
                  </a:moveTo>
                  <a:lnTo>
                    <a:pt x="623" y="0"/>
                  </a:lnTo>
                  <a:lnTo>
                    <a:pt x="623" y="39"/>
                  </a:lnTo>
                  <a:lnTo>
                    <a:pt x="662" y="39"/>
                  </a:lnTo>
                  <a:lnTo>
                    <a:pt x="662" y="0"/>
                  </a:lnTo>
                  <a:close/>
                  <a:moveTo>
                    <a:pt x="584" y="0"/>
                  </a:moveTo>
                  <a:lnTo>
                    <a:pt x="545" y="0"/>
                  </a:lnTo>
                  <a:lnTo>
                    <a:pt x="545" y="39"/>
                  </a:lnTo>
                  <a:lnTo>
                    <a:pt x="584" y="39"/>
                  </a:lnTo>
                  <a:lnTo>
                    <a:pt x="584" y="0"/>
                  </a:lnTo>
                  <a:close/>
                  <a:moveTo>
                    <a:pt x="507" y="0"/>
                  </a:moveTo>
                  <a:lnTo>
                    <a:pt x="468" y="0"/>
                  </a:lnTo>
                  <a:lnTo>
                    <a:pt x="468" y="39"/>
                  </a:lnTo>
                  <a:lnTo>
                    <a:pt x="507" y="39"/>
                  </a:lnTo>
                  <a:lnTo>
                    <a:pt x="507" y="0"/>
                  </a:lnTo>
                  <a:close/>
                  <a:moveTo>
                    <a:pt x="428" y="0"/>
                  </a:moveTo>
                  <a:lnTo>
                    <a:pt x="389" y="0"/>
                  </a:lnTo>
                  <a:lnTo>
                    <a:pt x="389" y="39"/>
                  </a:lnTo>
                  <a:lnTo>
                    <a:pt x="428" y="39"/>
                  </a:lnTo>
                  <a:lnTo>
                    <a:pt x="428" y="0"/>
                  </a:lnTo>
                  <a:close/>
                  <a:moveTo>
                    <a:pt x="350" y="0"/>
                  </a:moveTo>
                  <a:lnTo>
                    <a:pt x="311" y="0"/>
                  </a:lnTo>
                  <a:lnTo>
                    <a:pt x="311" y="39"/>
                  </a:lnTo>
                  <a:lnTo>
                    <a:pt x="350" y="39"/>
                  </a:lnTo>
                  <a:lnTo>
                    <a:pt x="350" y="0"/>
                  </a:lnTo>
                  <a:close/>
                  <a:moveTo>
                    <a:pt x="273" y="0"/>
                  </a:moveTo>
                  <a:lnTo>
                    <a:pt x="234" y="0"/>
                  </a:lnTo>
                  <a:lnTo>
                    <a:pt x="234" y="39"/>
                  </a:lnTo>
                  <a:lnTo>
                    <a:pt x="273" y="39"/>
                  </a:lnTo>
                  <a:lnTo>
                    <a:pt x="273" y="0"/>
                  </a:lnTo>
                  <a:close/>
                  <a:moveTo>
                    <a:pt x="195" y="0"/>
                  </a:moveTo>
                  <a:lnTo>
                    <a:pt x="155" y="0"/>
                  </a:lnTo>
                  <a:lnTo>
                    <a:pt x="155" y="39"/>
                  </a:lnTo>
                  <a:lnTo>
                    <a:pt x="195" y="39"/>
                  </a:lnTo>
                  <a:lnTo>
                    <a:pt x="195" y="0"/>
                  </a:lnTo>
                  <a:close/>
                  <a:moveTo>
                    <a:pt x="116" y="0"/>
                  </a:moveTo>
                  <a:lnTo>
                    <a:pt x="77" y="0"/>
                  </a:lnTo>
                  <a:lnTo>
                    <a:pt x="77" y="39"/>
                  </a:lnTo>
                  <a:lnTo>
                    <a:pt x="116" y="39"/>
                  </a:lnTo>
                  <a:lnTo>
                    <a:pt x="1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7571" tIns="53785" rIns="107571" bIns="53785" numCol="1" anchor="t" anchorCtr="0" compatLnSpc="1">
              <a:prstTxWarp prst="textNoShape">
                <a:avLst/>
              </a:prstTxWarp>
            </a:bodyPr>
            <a:lstStyle/>
            <a:p>
              <a:pPr defTabSz="932739"/>
              <a:endParaRPr lang="en-US" sz="2353" dirty="0">
                <a:solidFill>
                  <a:srgbClr val="505050"/>
                </a:solidFill>
              </a:endParaRPr>
            </a:p>
          </p:txBody>
        </p:sp>
        <p:sp>
          <p:nvSpPr>
            <p:cNvPr id="401" name="arrow cycle"/>
            <p:cNvSpPr>
              <a:spLocks noChangeAspect="1" noEditPoints="1"/>
            </p:cNvSpPr>
            <p:nvPr/>
          </p:nvSpPr>
          <p:spPr bwMode="auto">
            <a:xfrm rot="11880000">
              <a:off x="7240262" y="2525008"/>
              <a:ext cx="2460673" cy="2183106"/>
            </a:xfrm>
            <a:custGeom>
              <a:avLst/>
              <a:gdLst>
                <a:gd name="T0" fmla="*/ 238 w 529"/>
                <a:gd name="T1" fmla="*/ 1 h 469"/>
                <a:gd name="T2" fmla="*/ 185 w 529"/>
                <a:gd name="T3" fmla="*/ 100 h 469"/>
                <a:gd name="T4" fmla="*/ 165 w 529"/>
                <a:gd name="T5" fmla="*/ 63 h 469"/>
                <a:gd name="T6" fmla="*/ 158 w 529"/>
                <a:gd name="T7" fmla="*/ 67 h 469"/>
                <a:gd name="T8" fmla="*/ 70 w 529"/>
                <a:gd name="T9" fmla="*/ 164 h 469"/>
                <a:gd name="T10" fmla="*/ 69 w 529"/>
                <a:gd name="T11" fmla="*/ 165 h 469"/>
                <a:gd name="T12" fmla="*/ 55 w 529"/>
                <a:gd name="T13" fmla="*/ 256 h 469"/>
                <a:gd name="T14" fmla="*/ 55 w 529"/>
                <a:gd name="T15" fmla="*/ 256 h 469"/>
                <a:gd name="T16" fmla="*/ 55 w 529"/>
                <a:gd name="T17" fmla="*/ 257 h 469"/>
                <a:gd name="T18" fmla="*/ 58 w 529"/>
                <a:gd name="T19" fmla="*/ 273 h 469"/>
                <a:gd name="T20" fmla="*/ 58 w 529"/>
                <a:gd name="T21" fmla="*/ 274 h 469"/>
                <a:gd name="T22" fmla="*/ 58 w 529"/>
                <a:gd name="T23" fmla="*/ 277 h 469"/>
                <a:gd name="T24" fmla="*/ 61 w 529"/>
                <a:gd name="T25" fmla="*/ 290 h 469"/>
                <a:gd name="T26" fmla="*/ 62 w 529"/>
                <a:gd name="T27" fmla="*/ 292 h 469"/>
                <a:gd name="T28" fmla="*/ 63 w 529"/>
                <a:gd name="T29" fmla="*/ 296 h 469"/>
                <a:gd name="T30" fmla="*/ 68 w 529"/>
                <a:gd name="T31" fmla="*/ 309 h 469"/>
                <a:gd name="T32" fmla="*/ 68 w 529"/>
                <a:gd name="T33" fmla="*/ 310 h 469"/>
                <a:gd name="T34" fmla="*/ 70 w 529"/>
                <a:gd name="T35" fmla="*/ 314 h 469"/>
                <a:gd name="T36" fmla="*/ 75 w 529"/>
                <a:gd name="T37" fmla="*/ 325 h 469"/>
                <a:gd name="T38" fmla="*/ 77 w 529"/>
                <a:gd name="T39" fmla="*/ 329 h 469"/>
                <a:gd name="T40" fmla="*/ 158 w 529"/>
                <a:gd name="T41" fmla="*/ 417 h 469"/>
                <a:gd name="T42" fmla="*/ 261 w 529"/>
                <a:gd name="T43" fmla="*/ 444 h 469"/>
                <a:gd name="T44" fmla="*/ 274 w 529"/>
                <a:gd name="T45" fmla="*/ 444 h 469"/>
                <a:gd name="T46" fmla="*/ 260 w 529"/>
                <a:gd name="T47" fmla="*/ 469 h 469"/>
                <a:gd name="T48" fmla="*/ 149 w 529"/>
                <a:gd name="T49" fmla="*/ 438 h 469"/>
                <a:gd name="T50" fmla="*/ 144 w 529"/>
                <a:gd name="T51" fmla="*/ 436 h 469"/>
                <a:gd name="T52" fmla="*/ 53 w 529"/>
                <a:gd name="T53" fmla="*/ 132 h 469"/>
                <a:gd name="T54" fmla="*/ 238 w 529"/>
                <a:gd name="T55" fmla="*/ 1 h 469"/>
                <a:gd name="T56" fmla="*/ 476 w 529"/>
                <a:gd name="T57" fmla="*/ 337 h 469"/>
                <a:gd name="T58" fmla="*/ 386 w 529"/>
                <a:gd name="T59" fmla="*/ 33 h 469"/>
                <a:gd name="T60" fmla="*/ 381 w 529"/>
                <a:gd name="T61" fmla="*/ 30 h 469"/>
                <a:gd name="T62" fmla="*/ 270 w 529"/>
                <a:gd name="T63" fmla="*/ 0 h 469"/>
                <a:gd name="T64" fmla="*/ 256 w 529"/>
                <a:gd name="T65" fmla="*/ 25 h 469"/>
                <a:gd name="T66" fmla="*/ 268 w 529"/>
                <a:gd name="T67" fmla="*/ 25 h 469"/>
                <a:gd name="T68" fmla="*/ 371 w 529"/>
                <a:gd name="T69" fmla="*/ 52 h 469"/>
                <a:gd name="T70" fmla="*/ 453 w 529"/>
                <a:gd name="T71" fmla="*/ 139 h 469"/>
                <a:gd name="T72" fmla="*/ 455 w 529"/>
                <a:gd name="T73" fmla="*/ 144 h 469"/>
                <a:gd name="T74" fmla="*/ 460 w 529"/>
                <a:gd name="T75" fmla="*/ 154 h 469"/>
                <a:gd name="T76" fmla="*/ 462 w 529"/>
                <a:gd name="T77" fmla="*/ 159 h 469"/>
                <a:gd name="T78" fmla="*/ 462 w 529"/>
                <a:gd name="T79" fmla="*/ 159 h 469"/>
                <a:gd name="T80" fmla="*/ 466 w 529"/>
                <a:gd name="T81" fmla="*/ 172 h 469"/>
                <a:gd name="T82" fmla="*/ 468 w 529"/>
                <a:gd name="T83" fmla="*/ 176 h 469"/>
                <a:gd name="T84" fmla="*/ 468 w 529"/>
                <a:gd name="T85" fmla="*/ 178 h 469"/>
                <a:gd name="T86" fmla="*/ 471 w 529"/>
                <a:gd name="T87" fmla="*/ 192 h 469"/>
                <a:gd name="T88" fmla="*/ 472 w 529"/>
                <a:gd name="T89" fmla="*/ 195 h 469"/>
                <a:gd name="T90" fmla="*/ 472 w 529"/>
                <a:gd name="T91" fmla="*/ 196 h 469"/>
                <a:gd name="T92" fmla="*/ 474 w 529"/>
                <a:gd name="T93" fmla="*/ 211 h 469"/>
                <a:gd name="T94" fmla="*/ 474 w 529"/>
                <a:gd name="T95" fmla="*/ 212 h 469"/>
                <a:gd name="T96" fmla="*/ 474 w 529"/>
                <a:gd name="T97" fmla="*/ 213 h 469"/>
                <a:gd name="T98" fmla="*/ 460 w 529"/>
                <a:gd name="T99" fmla="*/ 304 h 469"/>
                <a:gd name="T100" fmla="*/ 460 w 529"/>
                <a:gd name="T101" fmla="*/ 304 h 469"/>
                <a:gd name="T102" fmla="*/ 372 w 529"/>
                <a:gd name="T103" fmla="*/ 402 h 469"/>
                <a:gd name="T104" fmla="*/ 365 w 529"/>
                <a:gd name="T105" fmla="*/ 405 h 469"/>
                <a:gd name="T106" fmla="*/ 345 w 529"/>
                <a:gd name="T107" fmla="*/ 368 h 469"/>
                <a:gd name="T108" fmla="*/ 291 w 529"/>
                <a:gd name="T109" fmla="*/ 468 h 469"/>
                <a:gd name="T110" fmla="*/ 476 w 529"/>
                <a:gd name="T111"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9" h="469">
                  <a:moveTo>
                    <a:pt x="238" y="1"/>
                  </a:moveTo>
                  <a:cubicBezTo>
                    <a:pt x="185" y="100"/>
                    <a:pt x="185" y="100"/>
                    <a:pt x="185" y="100"/>
                  </a:cubicBezTo>
                  <a:cubicBezTo>
                    <a:pt x="165" y="63"/>
                    <a:pt x="165" y="63"/>
                    <a:pt x="165" y="63"/>
                  </a:cubicBezTo>
                  <a:cubicBezTo>
                    <a:pt x="158" y="67"/>
                    <a:pt x="158" y="67"/>
                    <a:pt x="158" y="67"/>
                  </a:cubicBezTo>
                  <a:cubicBezTo>
                    <a:pt x="118" y="88"/>
                    <a:pt x="87" y="122"/>
                    <a:pt x="70" y="164"/>
                  </a:cubicBezTo>
                  <a:cubicBezTo>
                    <a:pt x="69" y="165"/>
                    <a:pt x="69" y="165"/>
                    <a:pt x="69" y="165"/>
                  </a:cubicBezTo>
                  <a:cubicBezTo>
                    <a:pt x="58" y="193"/>
                    <a:pt x="53" y="225"/>
                    <a:pt x="55" y="256"/>
                  </a:cubicBezTo>
                  <a:cubicBezTo>
                    <a:pt x="55" y="256"/>
                    <a:pt x="55" y="256"/>
                    <a:pt x="55" y="256"/>
                  </a:cubicBezTo>
                  <a:cubicBezTo>
                    <a:pt x="55" y="256"/>
                    <a:pt x="55" y="257"/>
                    <a:pt x="55" y="257"/>
                  </a:cubicBezTo>
                  <a:cubicBezTo>
                    <a:pt x="56" y="262"/>
                    <a:pt x="57" y="267"/>
                    <a:pt x="58" y="273"/>
                  </a:cubicBezTo>
                  <a:cubicBezTo>
                    <a:pt x="58" y="274"/>
                    <a:pt x="58" y="274"/>
                    <a:pt x="58" y="274"/>
                  </a:cubicBezTo>
                  <a:cubicBezTo>
                    <a:pt x="58" y="275"/>
                    <a:pt x="58" y="276"/>
                    <a:pt x="58" y="277"/>
                  </a:cubicBezTo>
                  <a:cubicBezTo>
                    <a:pt x="59" y="281"/>
                    <a:pt x="60" y="285"/>
                    <a:pt x="61" y="290"/>
                  </a:cubicBezTo>
                  <a:cubicBezTo>
                    <a:pt x="62" y="292"/>
                    <a:pt x="62" y="292"/>
                    <a:pt x="62" y="292"/>
                  </a:cubicBezTo>
                  <a:cubicBezTo>
                    <a:pt x="62" y="293"/>
                    <a:pt x="63" y="295"/>
                    <a:pt x="63" y="296"/>
                  </a:cubicBezTo>
                  <a:cubicBezTo>
                    <a:pt x="64" y="300"/>
                    <a:pt x="66" y="304"/>
                    <a:pt x="68" y="309"/>
                  </a:cubicBezTo>
                  <a:cubicBezTo>
                    <a:pt x="68" y="310"/>
                    <a:pt x="68" y="310"/>
                    <a:pt x="68" y="310"/>
                  </a:cubicBezTo>
                  <a:cubicBezTo>
                    <a:pt x="68" y="311"/>
                    <a:pt x="69" y="313"/>
                    <a:pt x="70" y="314"/>
                  </a:cubicBezTo>
                  <a:cubicBezTo>
                    <a:pt x="71" y="318"/>
                    <a:pt x="73" y="321"/>
                    <a:pt x="75" y="325"/>
                  </a:cubicBezTo>
                  <a:cubicBezTo>
                    <a:pt x="75" y="326"/>
                    <a:pt x="76" y="328"/>
                    <a:pt x="77" y="329"/>
                  </a:cubicBezTo>
                  <a:cubicBezTo>
                    <a:pt x="95" y="368"/>
                    <a:pt x="124" y="399"/>
                    <a:pt x="158" y="417"/>
                  </a:cubicBezTo>
                  <a:cubicBezTo>
                    <a:pt x="163" y="420"/>
                    <a:pt x="200" y="444"/>
                    <a:pt x="261" y="444"/>
                  </a:cubicBezTo>
                  <a:cubicBezTo>
                    <a:pt x="266" y="444"/>
                    <a:pt x="270" y="444"/>
                    <a:pt x="274" y="444"/>
                  </a:cubicBezTo>
                  <a:cubicBezTo>
                    <a:pt x="260" y="469"/>
                    <a:pt x="260" y="469"/>
                    <a:pt x="260" y="469"/>
                  </a:cubicBezTo>
                  <a:cubicBezTo>
                    <a:pt x="221" y="468"/>
                    <a:pt x="182" y="457"/>
                    <a:pt x="149" y="438"/>
                  </a:cubicBezTo>
                  <a:cubicBezTo>
                    <a:pt x="144" y="436"/>
                    <a:pt x="144" y="436"/>
                    <a:pt x="144" y="436"/>
                  </a:cubicBezTo>
                  <a:cubicBezTo>
                    <a:pt x="40" y="374"/>
                    <a:pt x="0" y="241"/>
                    <a:pt x="53" y="132"/>
                  </a:cubicBezTo>
                  <a:cubicBezTo>
                    <a:pt x="88" y="59"/>
                    <a:pt x="159" y="10"/>
                    <a:pt x="238" y="1"/>
                  </a:cubicBezTo>
                  <a:close/>
                  <a:moveTo>
                    <a:pt x="476" y="337"/>
                  </a:moveTo>
                  <a:cubicBezTo>
                    <a:pt x="529" y="227"/>
                    <a:pt x="490" y="95"/>
                    <a:pt x="386" y="33"/>
                  </a:cubicBezTo>
                  <a:cubicBezTo>
                    <a:pt x="381" y="30"/>
                    <a:pt x="381" y="30"/>
                    <a:pt x="381" y="30"/>
                  </a:cubicBezTo>
                  <a:cubicBezTo>
                    <a:pt x="347" y="11"/>
                    <a:pt x="309" y="1"/>
                    <a:pt x="270" y="0"/>
                  </a:cubicBezTo>
                  <a:cubicBezTo>
                    <a:pt x="256" y="25"/>
                    <a:pt x="256" y="25"/>
                    <a:pt x="256" y="25"/>
                  </a:cubicBezTo>
                  <a:cubicBezTo>
                    <a:pt x="259" y="25"/>
                    <a:pt x="263" y="25"/>
                    <a:pt x="268" y="25"/>
                  </a:cubicBezTo>
                  <a:cubicBezTo>
                    <a:pt x="329" y="25"/>
                    <a:pt x="366" y="48"/>
                    <a:pt x="371" y="52"/>
                  </a:cubicBezTo>
                  <a:cubicBezTo>
                    <a:pt x="405" y="69"/>
                    <a:pt x="434" y="100"/>
                    <a:pt x="453" y="139"/>
                  </a:cubicBezTo>
                  <a:cubicBezTo>
                    <a:pt x="454" y="141"/>
                    <a:pt x="454" y="142"/>
                    <a:pt x="455" y="144"/>
                  </a:cubicBezTo>
                  <a:cubicBezTo>
                    <a:pt x="457" y="147"/>
                    <a:pt x="458" y="151"/>
                    <a:pt x="460" y="154"/>
                  </a:cubicBezTo>
                  <a:cubicBezTo>
                    <a:pt x="461" y="156"/>
                    <a:pt x="461" y="157"/>
                    <a:pt x="462" y="159"/>
                  </a:cubicBezTo>
                  <a:cubicBezTo>
                    <a:pt x="462" y="159"/>
                    <a:pt x="462" y="159"/>
                    <a:pt x="462" y="159"/>
                  </a:cubicBezTo>
                  <a:cubicBezTo>
                    <a:pt x="464" y="165"/>
                    <a:pt x="465" y="169"/>
                    <a:pt x="466" y="172"/>
                  </a:cubicBezTo>
                  <a:cubicBezTo>
                    <a:pt x="467" y="174"/>
                    <a:pt x="467" y="175"/>
                    <a:pt x="468" y="176"/>
                  </a:cubicBezTo>
                  <a:cubicBezTo>
                    <a:pt x="468" y="178"/>
                    <a:pt x="468" y="178"/>
                    <a:pt x="468" y="178"/>
                  </a:cubicBezTo>
                  <a:cubicBezTo>
                    <a:pt x="470" y="184"/>
                    <a:pt x="471" y="188"/>
                    <a:pt x="471" y="192"/>
                  </a:cubicBezTo>
                  <a:cubicBezTo>
                    <a:pt x="471" y="193"/>
                    <a:pt x="472" y="194"/>
                    <a:pt x="472" y="195"/>
                  </a:cubicBezTo>
                  <a:cubicBezTo>
                    <a:pt x="472" y="196"/>
                    <a:pt x="472" y="196"/>
                    <a:pt x="472" y="196"/>
                  </a:cubicBezTo>
                  <a:cubicBezTo>
                    <a:pt x="473" y="202"/>
                    <a:pt x="474" y="207"/>
                    <a:pt x="474" y="211"/>
                  </a:cubicBezTo>
                  <a:cubicBezTo>
                    <a:pt x="474" y="212"/>
                    <a:pt x="474" y="212"/>
                    <a:pt x="474" y="212"/>
                  </a:cubicBezTo>
                  <a:cubicBezTo>
                    <a:pt x="474" y="213"/>
                    <a:pt x="474" y="213"/>
                    <a:pt x="474" y="213"/>
                  </a:cubicBezTo>
                  <a:cubicBezTo>
                    <a:pt x="477" y="244"/>
                    <a:pt x="472" y="275"/>
                    <a:pt x="460" y="304"/>
                  </a:cubicBezTo>
                  <a:cubicBezTo>
                    <a:pt x="460" y="304"/>
                    <a:pt x="460" y="304"/>
                    <a:pt x="460" y="304"/>
                  </a:cubicBezTo>
                  <a:cubicBezTo>
                    <a:pt x="443" y="346"/>
                    <a:pt x="411" y="381"/>
                    <a:pt x="372" y="402"/>
                  </a:cubicBezTo>
                  <a:cubicBezTo>
                    <a:pt x="365" y="405"/>
                    <a:pt x="365" y="405"/>
                    <a:pt x="365" y="405"/>
                  </a:cubicBezTo>
                  <a:cubicBezTo>
                    <a:pt x="345" y="368"/>
                    <a:pt x="345" y="368"/>
                    <a:pt x="345" y="368"/>
                  </a:cubicBezTo>
                  <a:cubicBezTo>
                    <a:pt x="291" y="468"/>
                    <a:pt x="291" y="468"/>
                    <a:pt x="291" y="468"/>
                  </a:cubicBezTo>
                  <a:cubicBezTo>
                    <a:pt x="371" y="459"/>
                    <a:pt x="441" y="409"/>
                    <a:pt x="476" y="337"/>
                  </a:cubicBezTo>
                  <a:close/>
                </a:path>
              </a:pathLst>
            </a:custGeom>
            <a:solidFill>
              <a:schemeClr val="accent2"/>
            </a:solidFill>
            <a:ln>
              <a:noFill/>
            </a:ln>
          </p:spPr>
          <p:txBody>
            <a:bodyPr vert="horz" wrap="square" lIns="107571" tIns="53785" rIns="107571" bIns="53785" numCol="1" anchor="t" anchorCtr="0" compatLnSpc="1">
              <a:prstTxWarp prst="textNoShape">
                <a:avLst/>
              </a:prstTxWarp>
            </a:bodyPr>
            <a:lstStyle/>
            <a:p>
              <a:pPr defTabSz="932739"/>
              <a:endParaRPr lang="en-US" sz="2353" dirty="0">
                <a:solidFill>
                  <a:srgbClr val="505050"/>
                </a:solidFill>
              </a:endParaRPr>
            </a:p>
          </p:txBody>
        </p:sp>
      </p:grpSp>
      <p:sp>
        <p:nvSpPr>
          <p:cNvPr id="422" name="grey circle"/>
          <p:cNvSpPr/>
          <p:nvPr/>
        </p:nvSpPr>
        <p:spPr bwMode="auto">
          <a:xfrm>
            <a:off x="1171167" y="1541486"/>
            <a:ext cx="5830551" cy="5833235"/>
          </a:xfrm>
          <a:prstGeom prst="ellipse">
            <a:avLst/>
          </a:prstGeom>
          <a:noFill/>
          <a:ln w="142875">
            <a:solidFill>
              <a:schemeClr val="bg2">
                <a:lumMod val="40000"/>
                <a:lumOff val="60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3274" tIns="46636" rIns="93274" bIns="46636" numCol="1" rtlCol="0" anchor="ctr" anchorCtr="0" compatLnSpc="1">
            <a:prstTxWarp prst="textNoShape">
              <a:avLst/>
            </a:prstTxWarp>
          </a:bodyPr>
          <a:lstStyle/>
          <a:p>
            <a:pPr algn="ctr" defTabSz="932470" fontAlgn="base">
              <a:lnSpc>
                <a:spcPct val="90000"/>
              </a:lnSpc>
              <a:spcBef>
                <a:spcPct val="0"/>
              </a:spcBef>
              <a:spcAft>
                <a:spcPct val="0"/>
              </a:spcAft>
            </a:pPr>
            <a:endParaRPr lang="en-US" spc="-52" dirty="0">
              <a:solidFill>
                <a:schemeClr val="tx1"/>
              </a:solidFill>
              <a:latin typeface="Malgun Gothic" panose="020B0503020000020004" pitchFamily="34" charset="-127"/>
              <a:ea typeface="Malgun Gothic" panose="020B0503020000020004" pitchFamily="34" charset="-127"/>
            </a:endParaRPr>
          </a:p>
        </p:txBody>
      </p:sp>
      <p:grpSp>
        <p:nvGrpSpPr>
          <p:cNvPr id="423" name="identity"/>
          <p:cNvGrpSpPr/>
          <p:nvPr/>
        </p:nvGrpSpPr>
        <p:grpSpPr>
          <a:xfrm>
            <a:off x="442204" y="2760186"/>
            <a:ext cx="584263" cy="840790"/>
            <a:chOff x="5355241" y="2525674"/>
            <a:chExt cx="572684" cy="823747"/>
          </a:xfrm>
        </p:grpSpPr>
        <p:sp>
          <p:nvSpPr>
            <p:cNvPr id="424" name="TextBox 423"/>
            <p:cNvSpPr txBox="1"/>
            <p:nvPr/>
          </p:nvSpPr>
          <p:spPr>
            <a:xfrm>
              <a:off x="5355241" y="2976958"/>
              <a:ext cx="572684" cy="372463"/>
            </a:xfrm>
            <a:prstGeom prst="rect">
              <a:avLst/>
            </a:prstGeom>
            <a:noFill/>
          </p:spPr>
          <p:txBody>
            <a:bodyPr wrap="none" lIns="0" tIns="53785" rIns="0" bIns="0" rtlCol="0" anchor="t" anchorCtr="0">
              <a:spAutoFit/>
            </a:bodyPr>
            <a:lstStyle>
              <a:defPPr>
                <a:defRPr lang="en-US"/>
              </a:defPPr>
              <a:lvl1pPr algn="ctr" defTabSz="731513">
                <a:defRPr sz="2000">
                  <a:solidFill>
                    <a:schemeClr val="tx1">
                      <a:lumMod val="95000"/>
                      <a:lumOff val="5000"/>
                      <a:alpha val="99000"/>
                    </a:schemeClr>
                  </a:solidFill>
                  <a:ea typeface="Segoe UI" pitchFamily="34" charset="0"/>
                  <a:cs typeface="Segoe UI" pitchFamily="34" charset="0"/>
                </a:defRPr>
              </a:lvl1pPr>
            </a:lstStyle>
            <a:p>
              <a:pPr algn="l" defTabSz="621672">
                <a:lnSpc>
                  <a:spcPct val="90000"/>
                </a:lnSpc>
              </a:pPr>
              <a:r>
                <a:rPr lang="ko-KR" altLang="en-US" sz="2353" b="1" spc="-72">
                  <a:solidFill>
                    <a:schemeClr val="tx1"/>
                  </a:solidFill>
                  <a:latin typeface="Malgun Gothic" panose="020B0503020000020004" pitchFamily="34" charset="-127"/>
                  <a:ea typeface="Malgun Gothic" panose="020B0503020000020004" pitchFamily="34" charset="-127"/>
                </a:rPr>
                <a:t>인증</a:t>
              </a:r>
              <a:endParaRPr lang="en-US" sz="2353" b="1" spc="-72" dirty="0">
                <a:solidFill>
                  <a:schemeClr val="tx1"/>
                </a:solidFill>
                <a:latin typeface="Malgun Gothic" panose="020B0503020000020004" pitchFamily="34" charset="-127"/>
                <a:ea typeface="Malgun Gothic" panose="020B0503020000020004" pitchFamily="34" charset="-127"/>
              </a:endParaRPr>
            </a:p>
          </p:txBody>
        </p:sp>
        <p:sp>
          <p:nvSpPr>
            <p:cNvPr id="425" name="Freeform 27"/>
            <p:cNvSpPr>
              <a:spLocks noChangeAspect="1" noEditPoints="1"/>
            </p:cNvSpPr>
            <p:nvPr/>
          </p:nvSpPr>
          <p:spPr bwMode="auto">
            <a:xfrm>
              <a:off x="5481075" y="2525674"/>
              <a:ext cx="385809" cy="427654"/>
            </a:xfrm>
            <a:custGeom>
              <a:avLst/>
              <a:gdLst>
                <a:gd name="T0" fmla="*/ 129 w 355"/>
                <a:gd name="T1" fmla="*/ 67 h 394"/>
                <a:gd name="T2" fmla="*/ 17 w 355"/>
                <a:gd name="T3" fmla="*/ 253 h 394"/>
                <a:gd name="T4" fmla="*/ 158 w 355"/>
                <a:gd name="T5" fmla="*/ 332 h 394"/>
                <a:gd name="T6" fmla="*/ 249 w 355"/>
                <a:gd name="T7" fmla="*/ 179 h 394"/>
                <a:gd name="T8" fmla="*/ 139 w 355"/>
                <a:gd name="T9" fmla="*/ 118 h 394"/>
                <a:gd name="T10" fmla="*/ 68 w 355"/>
                <a:gd name="T11" fmla="*/ 237 h 394"/>
                <a:gd name="T12" fmla="*/ 147 w 355"/>
                <a:gd name="T13" fmla="*/ 281 h 394"/>
                <a:gd name="T14" fmla="*/ 198 w 355"/>
                <a:gd name="T15" fmla="*/ 195 h 394"/>
                <a:gd name="T16" fmla="*/ 150 w 355"/>
                <a:gd name="T17" fmla="*/ 169 h 394"/>
                <a:gd name="T18" fmla="*/ 120 w 355"/>
                <a:gd name="T19" fmla="*/ 220 h 394"/>
                <a:gd name="T20" fmla="*/ 136 w 355"/>
                <a:gd name="T21" fmla="*/ 229 h 394"/>
                <a:gd name="T22" fmla="*/ 147 w 355"/>
                <a:gd name="T23" fmla="*/ 211 h 394"/>
                <a:gd name="T24" fmla="*/ 156 w 355"/>
                <a:gd name="T25" fmla="*/ 195 h 394"/>
                <a:gd name="T26" fmla="*/ 170 w 355"/>
                <a:gd name="T27" fmla="*/ 204 h 394"/>
                <a:gd name="T28" fmla="*/ 141 w 355"/>
                <a:gd name="T29" fmla="*/ 254 h 394"/>
                <a:gd name="T30" fmla="*/ 96 w 355"/>
                <a:gd name="T31" fmla="*/ 228 h 394"/>
                <a:gd name="T32" fmla="*/ 145 w 355"/>
                <a:gd name="T33" fmla="*/ 144 h 394"/>
                <a:gd name="T34" fmla="*/ 222 w 355"/>
                <a:gd name="T35" fmla="*/ 188 h 394"/>
                <a:gd name="T36" fmla="*/ 152 w 355"/>
                <a:gd name="T37" fmla="*/ 305 h 394"/>
                <a:gd name="T38" fmla="*/ 44 w 355"/>
                <a:gd name="T39" fmla="*/ 245 h 394"/>
                <a:gd name="T40" fmla="*/ 134 w 355"/>
                <a:gd name="T41" fmla="*/ 93 h 394"/>
                <a:gd name="T42" fmla="*/ 272 w 355"/>
                <a:gd name="T43" fmla="*/ 171 h 394"/>
                <a:gd name="T44" fmla="*/ 163 w 355"/>
                <a:gd name="T45" fmla="*/ 356 h 394"/>
                <a:gd name="T46" fmla="*/ 91 w 355"/>
                <a:gd name="T47" fmla="*/ 360 h 394"/>
                <a:gd name="T48" fmla="*/ 79 w 355"/>
                <a:gd name="T49" fmla="*/ 362 h 394"/>
                <a:gd name="T50" fmla="*/ 73 w 355"/>
                <a:gd name="T51" fmla="*/ 371 h 394"/>
                <a:gd name="T52" fmla="*/ 73 w 355"/>
                <a:gd name="T53" fmla="*/ 378 h 394"/>
                <a:gd name="T54" fmla="*/ 82 w 355"/>
                <a:gd name="T55" fmla="*/ 387 h 394"/>
                <a:gd name="T56" fmla="*/ 168 w 355"/>
                <a:gd name="T57" fmla="*/ 383 h 394"/>
                <a:gd name="T58" fmla="*/ 300 w 355"/>
                <a:gd name="T59" fmla="*/ 162 h 394"/>
                <a:gd name="T60" fmla="*/ 129 w 355"/>
                <a:gd name="T61" fmla="*/ 67 h 394"/>
                <a:gd name="T62" fmla="*/ 353 w 355"/>
                <a:gd name="T63" fmla="*/ 142 h 394"/>
                <a:gd name="T64" fmla="*/ 271 w 355"/>
                <a:gd name="T65" fmla="*/ 28 h 394"/>
                <a:gd name="T66" fmla="*/ 127 w 355"/>
                <a:gd name="T67" fmla="*/ 16 h 394"/>
                <a:gd name="T68" fmla="*/ 116 w 355"/>
                <a:gd name="T69" fmla="*/ 34 h 394"/>
                <a:gd name="T70" fmla="*/ 133 w 355"/>
                <a:gd name="T71" fmla="*/ 43 h 394"/>
                <a:gd name="T72" fmla="*/ 255 w 355"/>
                <a:gd name="T73" fmla="*/ 53 h 394"/>
                <a:gd name="T74" fmla="*/ 326 w 355"/>
                <a:gd name="T75" fmla="*/ 151 h 394"/>
                <a:gd name="T76" fmla="*/ 338 w 355"/>
                <a:gd name="T77" fmla="*/ 160 h 394"/>
                <a:gd name="T78" fmla="*/ 342 w 355"/>
                <a:gd name="T79" fmla="*/ 160 h 394"/>
                <a:gd name="T80" fmla="*/ 353 w 355"/>
                <a:gd name="T81" fmla="*/ 142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5" h="394">
                  <a:moveTo>
                    <a:pt x="129" y="67"/>
                  </a:moveTo>
                  <a:cubicBezTo>
                    <a:pt x="50" y="92"/>
                    <a:pt x="0" y="175"/>
                    <a:pt x="17" y="253"/>
                  </a:cubicBezTo>
                  <a:cubicBezTo>
                    <a:pt x="30" y="317"/>
                    <a:pt x="93" y="353"/>
                    <a:pt x="158" y="332"/>
                  </a:cubicBezTo>
                  <a:cubicBezTo>
                    <a:pt x="222" y="311"/>
                    <a:pt x="263" y="243"/>
                    <a:pt x="249" y="179"/>
                  </a:cubicBezTo>
                  <a:cubicBezTo>
                    <a:pt x="239" y="129"/>
                    <a:pt x="189" y="101"/>
                    <a:pt x="139" y="118"/>
                  </a:cubicBezTo>
                  <a:cubicBezTo>
                    <a:pt x="90" y="133"/>
                    <a:pt x="58" y="187"/>
                    <a:pt x="68" y="237"/>
                  </a:cubicBezTo>
                  <a:cubicBezTo>
                    <a:pt x="76" y="273"/>
                    <a:pt x="111" y="292"/>
                    <a:pt x="147" y="281"/>
                  </a:cubicBezTo>
                  <a:cubicBezTo>
                    <a:pt x="183" y="270"/>
                    <a:pt x="205" y="231"/>
                    <a:pt x="198" y="195"/>
                  </a:cubicBezTo>
                  <a:cubicBezTo>
                    <a:pt x="193" y="173"/>
                    <a:pt x="172" y="161"/>
                    <a:pt x="150" y="169"/>
                  </a:cubicBezTo>
                  <a:cubicBezTo>
                    <a:pt x="129" y="175"/>
                    <a:pt x="115" y="199"/>
                    <a:pt x="120" y="220"/>
                  </a:cubicBezTo>
                  <a:cubicBezTo>
                    <a:pt x="121" y="228"/>
                    <a:pt x="128" y="232"/>
                    <a:pt x="136" y="229"/>
                  </a:cubicBezTo>
                  <a:cubicBezTo>
                    <a:pt x="144" y="226"/>
                    <a:pt x="149" y="219"/>
                    <a:pt x="147" y="211"/>
                  </a:cubicBezTo>
                  <a:cubicBezTo>
                    <a:pt x="146" y="205"/>
                    <a:pt x="150" y="197"/>
                    <a:pt x="156" y="195"/>
                  </a:cubicBezTo>
                  <a:cubicBezTo>
                    <a:pt x="162" y="193"/>
                    <a:pt x="169" y="197"/>
                    <a:pt x="170" y="204"/>
                  </a:cubicBezTo>
                  <a:cubicBezTo>
                    <a:pt x="175" y="225"/>
                    <a:pt x="162" y="248"/>
                    <a:pt x="141" y="254"/>
                  </a:cubicBezTo>
                  <a:cubicBezTo>
                    <a:pt x="121" y="261"/>
                    <a:pt x="100" y="249"/>
                    <a:pt x="96" y="228"/>
                  </a:cubicBezTo>
                  <a:cubicBezTo>
                    <a:pt x="88" y="193"/>
                    <a:pt x="111" y="155"/>
                    <a:pt x="145" y="144"/>
                  </a:cubicBezTo>
                  <a:cubicBezTo>
                    <a:pt x="180" y="133"/>
                    <a:pt x="214" y="153"/>
                    <a:pt x="222" y="188"/>
                  </a:cubicBezTo>
                  <a:cubicBezTo>
                    <a:pt x="232" y="237"/>
                    <a:pt x="201" y="289"/>
                    <a:pt x="152" y="305"/>
                  </a:cubicBezTo>
                  <a:cubicBezTo>
                    <a:pt x="103" y="321"/>
                    <a:pt x="55" y="294"/>
                    <a:pt x="44" y="245"/>
                  </a:cubicBezTo>
                  <a:cubicBezTo>
                    <a:pt x="31" y="181"/>
                    <a:pt x="71" y="114"/>
                    <a:pt x="134" y="93"/>
                  </a:cubicBezTo>
                  <a:cubicBezTo>
                    <a:pt x="197" y="73"/>
                    <a:pt x="259" y="108"/>
                    <a:pt x="272" y="171"/>
                  </a:cubicBezTo>
                  <a:cubicBezTo>
                    <a:pt x="289" y="249"/>
                    <a:pt x="239" y="332"/>
                    <a:pt x="163" y="356"/>
                  </a:cubicBezTo>
                  <a:cubicBezTo>
                    <a:pt x="140" y="364"/>
                    <a:pt x="115" y="365"/>
                    <a:pt x="91" y="360"/>
                  </a:cubicBezTo>
                  <a:cubicBezTo>
                    <a:pt x="87" y="359"/>
                    <a:pt x="83" y="360"/>
                    <a:pt x="79" y="362"/>
                  </a:cubicBezTo>
                  <a:cubicBezTo>
                    <a:pt x="76" y="364"/>
                    <a:pt x="74" y="367"/>
                    <a:pt x="73" y="371"/>
                  </a:cubicBezTo>
                  <a:cubicBezTo>
                    <a:pt x="72" y="373"/>
                    <a:pt x="72" y="375"/>
                    <a:pt x="73" y="378"/>
                  </a:cubicBezTo>
                  <a:cubicBezTo>
                    <a:pt x="74" y="383"/>
                    <a:pt x="77" y="387"/>
                    <a:pt x="82" y="387"/>
                  </a:cubicBezTo>
                  <a:cubicBezTo>
                    <a:pt x="110" y="394"/>
                    <a:pt x="140" y="392"/>
                    <a:pt x="168" y="383"/>
                  </a:cubicBezTo>
                  <a:cubicBezTo>
                    <a:pt x="260" y="354"/>
                    <a:pt x="319" y="255"/>
                    <a:pt x="300" y="162"/>
                  </a:cubicBezTo>
                  <a:cubicBezTo>
                    <a:pt x="284" y="85"/>
                    <a:pt x="207" y="41"/>
                    <a:pt x="129" y="67"/>
                  </a:cubicBezTo>
                  <a:close/>
                  <a:moveTo>
                    <a:pt x="353" y="142"/>
                  </a:moveTo>
                  <a:cubicBezTo>
                    <a:pt x="343" y="92"/>
                    <a:pt x="314" y="52"/>
                    <a:pt x="271" y="28"/>
                  </a:cubicBezTo>
                  <a:cubicBezTo>
                    <a:pt x="228" y="4"/>
                    <a:pt x="177" y="0"/>
                    <a:pt x="127" y="16"/>
                  </a:cubicBezTo>
                  <a:cubicBezTo>
                    <a:pt x="119" y="18"/>
                    <a:pt x="114" y="26"/>
                    <a:pt x="116" y="34"/>
                  </a:cubicBezTo>
                  <a:cubicBezTo>
                    <a:pt x="118" y="41"/>
                    <a:pt x="125" y="46"/>
                    <a:pt x="133" y="43"/>
                  </a:cubicBezTo>
                  <a:cubicBezTo>
                    <a:pt x="175" y="29"/>
                    <a:pt x="219" y="33"/>
                    <a:pt x="255" y="53"/>
                  </a:cubicBezTo>
                  <a:cubicBezTo>
                    <a:pt x="292" y="74"/>
                    <a:pt x="317" y="108"/>
                    <a:pt x="326" y="151"/>
                  </a:cubicBezTo>
                  <a:cubicBezTo>
                    <a:pt x="327" y="157"/>
                    <a:pt x="332" y="160"/>
                    <a:pt x="338" y="160"/>
                  </a:cubicBezTo>
                  <a:cubicBezTo>
                    <a:pt x="339" y="160"/>
                    <a:pt x="341" y="160"/>
                    <a:pt x="342" y="160"/>
                  </a:cubicBezTo>
                  <a:cubicBezTo>
                    <a:pt x="350" y="157"/>
                    <a:pt x="355" y="149"/>
                    <a:pt x="353" y="142"/>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grpSp>
      <p:grpSp>
        <p:nvGrpSpPr>
          <p:cNvPr id="426" name="virtualization"/>
          <p:cNvGrpSpPr/>
          <p:nvPr/>
        </p:nvGrpSpPr>
        <p:grpSpPr>
          <a:xfrm>
            <a:off x="3604520" y="968405"/>
            <a:ext cx="876394" cy="1015060"/>
            <a:chOff x="8069705" y="308887"/>
            <a:chExt cx="859025" cy="994485"/>
          </a:xfrm>
        </p:grpSpPr>
        <p:sp>
          <p:nvSpPr>
            <p:cNvPr id="427" name="TextBox 426"/>
            <p:cNvSpPr txBox="1"/>
            <p:nvPr/>
          </p:nvSpPr>
          <p:spPr>
            <a:xfrm>
              <a:off x="8069705" y="930909"/>
              <a:ext cx="859025" cy="372463"/>
            </a:xfrm>
            <a:prstGeom prst="rect">
              <a:avLst/>
            </a:prstGeom>
            <a:noFill/>
          </p:spPr>
          <p:txBody>
            <a:bodyPr wrap="none" lIns="0" tIns="53785" rIns="0" bIns="0" rtlCol="0" anchor="t" anchorCtr="0">
              <a:spAutoFit/>
            </a:bodyPr>
            <a:lstStyle/>
            <a:p>
              <a:pPr defTabSz="621672">
                <a:lnSpc>
                  <a:spcPct val="90000"/>
                </a:lnSpc>
              </a:pPr>
              <a:r>
                <a:rPr lang="ko-KR" altLang="en-US" sz="2353" b="1" spc="-72" dirty="0">
                  <a:latin typeface="Malgun Gothic" panose="020B0503020000020004" pitchFamily="34" charset="-127"/>
                  <a:ea typeface="Malgun Gothic" panose="020B0503020000020004" pitchFamily="34" charset="-127"/>
                  <a:cs typeface="Segoe UI" pitchFamily="34" charset="0"/>
                </a:rPr>
                <a:t>가상화</a:t>
              </a:r>
              <a:endParaRPr lang="en-US" sz="2353" b="1" spc="-72" dirty="0">
                <a:latin typeface="Malgun Gothic" panose="020B0503020000020004" pitchFamily="34" charset="-127"/>
                <a:ea typeface="Malgun Gothic" panose="020B0503020000020004" pitchFamily="34" charset="-127"/>
                <a:cs typeface="Segoe UI" pitchFamily="34" charset="0"/>
              </a:endParaRPr>
            </a:p>
          </p:txBody>
        </p:sp>
        <p:grpSp>
          <p:nvGrpSpPr>
            <p:cNvPr id="428" name="Group 427"/>
            <p:cNvGrpSpPr>
              <a:grpSpLocks noChangeAspect="1"/>
            </p:cNvGrpSpPr>
            <p:nvPr/>
          </p:nvGrpSpPr>
          <p:grpSpPr bwMode="black">
            <a:xfrm>
              <a:off x="8162968" y="308887"/>
              <a:ext cx="628004" cy="484787"/>
              <a:chOff x="7010400" y="2133600"/>
              <a:chExt cx="1379538" cy="1065213"/>
            </a:xfrm>
          </p:grpSpPr>
          <p:sp>
            <p:nvSpPr>
              <p:cNvPr id="429" name="Freeform 161"/>
              <p:cNvSpPr>
                <a:spLocks/>
              </p:cNvSpPr>
              <p:nvPr/>
            </p:nvSpPr>
            <p:spPr bwMode="black">
              <a:xfrm>
                <a:off x="7189788" y="2416175"/>
                <a:ext cx="57150" cy="49213"/>
              </a:xfrm>
              <a:custGeom>
                <a:avLst/>
                <a:gdLst>
                  <a:gd name="T0" fmla="*/ 36 w 36"/>
                  <a:gd name="T1" fmla="*/ 15 h 31"/>
                  <a:gd name="T2" fmla="*/ 28 w 36"/>
                  <a:gd name="T3" fmla="*/ 0 h 31"/>
                  <a:gd name="T4" fmla="*/ 0 w 36"/>
                  <a:gd name="T5" fmla="*/ 16 h 31"/>
                  <a:gd name="T6" fmla="*/ 8 w 36"/>
                  <a:gd name="T7" fmla="*/ 31 h 31"/>
                  <a:gd name="T8" fmla="*/ 36 w 36"/>
                  <a:gd name="T9" fmla="*/ 15 h 31"/>
                </a:gdLst>
                <a:ahLst/>
                <a:cxnLst>
                  <a:cxn ang="0">
                    <a:pos x="T0" y="T1"/>
                  </a:cxn>
                  <a:cxn ang="0">
                    <a:pos x="T2" y="T3"/>
                  </a:cxn>
                  <a:cxn ang="0">
                    <a:pos x="T4" y="T5"/>
                  </a:cxn>
                  <a:cxn ang="0">
                    <a:pos x="T6" y="T7"/>
                  </a:cxn>
                  <a:cxn ang="0">
                    <a:pos x="T8" y="T9"/>
                  </a:cxn>
                </a:cxnLst>
                <a:rect l="0" t="0" r="r" b="b"/>
                <a:pathLst>
                  <a:path w="36" h="31">
                    <a:moveTo>
                      <a:pt x="36" y="15"/>
                    </a:moveTo>
                    <a:lnTo>
                      <a:pt x="28" y="0"/>
                    </a:lnTo>
                    <a:lnTo>
                      <a:pt x="0" y="16"/>
                    </a:lnTo>
                    <a:lnTo>
                      <a:pt x="8" y="31"/>
                    </a:lnTo>
                    <a:lnTo>
                      <a:pt x="36" y="1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0" name="Freeform 162"/>
              <p:cNvSpPr>
                <a:spLocks/>
              </p:cNvSpPr>
              <p:nvPr/>
            </p:nvSpPr>
            <p:spPr bwMode="black">
              <a:xfrm>
                <a:off x="7539038" y="2225675"/>
                <a:ext cx="57150" cy="47625"/>
              </a:xfrm>
              <a:custGeom>
                <a:avLst/>
                <a:gdLst>
                  <a:gd name="T0" fmla="*/ 36 w 36"/>
                  <a:gd name="T1" fmla="*/ 14 h 30"/>
                  <a:gd name="T2" fmla="*/ 28 w 36"/>
                  <a:gd name="T3" fmla="*/ 0 h 30"/>
                  <a:gd name="T4" fmla="*/ 0 w 36"/>
                  <a:gd name="T5" fmla="*/ 15 h 30"/>
                  <a:gd name="T6" fmla="*/ 8 w 36"/>
                  <a:gd name="T7" fmla="*/ 30 h 30"/>
                  <a:gd name="T8" fmla="*/ 36 w 36"/>
                  <a:gd name="T9" fmla="*/ 14 h 30"/>
                </a:gdLst>
                <a:ahLst/>
                <a:cxnLst>
                  <a:cxn ang="0">
                    <a:pos x="T0" y="T1"/>
                  </a:cxn>
                  <a:cxn ang="0">
                    <a:pos x="T2" y="T3"/>
                  </a:cxn>
                  <a:cxn ang="0">
                    <a:pos x="T4" y="T5"/>
                  </a:cxn>
                  <a:cxn ang="0">
                    <a:pos x="T6" y="T7"/>
                  </a:cxn>
                  <a:cxn ang="0">
                    <a:pos x="T8" y="T9"/>
                  </a:cxn>
                </a:cxnLst>
                <a:rect l="0" t="0" r="r" b="b"/>
                <a:pathLst>
                  <a:path w="36" h="30">
                    <a:moveTo>
                      <a:pt x="36" y="14"/>
                    </a:moveTo>
                    <a:lnTo>
                      <a:pt x="28" y="0"/>
                    </a:lnTo>
                    <a:lnTo>
                      <a:pt x="0" y="15"/>
                    </a:lnTo>
                    <a:lnTo>
                      <a:pt x="8" y="30"/>
                    </a:lnTo>
                    <a:lnTo>
                      <a:pt x="36" y="14"/>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1" name="Freeform 163"/>
              <p:cNvSpPr>
                <a:spLocks/>
              </p:cNvSpPr>
              <p:nvPr/>
            </p:nvSpPr>
            <p:spPr bwMode="black">
              <a:xfrm>
                <a:off x="7329488" y="2339975"/>
                <a:ext cx="57150" cy="47625"/>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2" name="Freeform 164"/>
              <p:cNvSpPr>
                <a:spLocks/>
              </p:cNvSpPr>
              <p:nvPr/>
            </p:nvSpPr>
            <p:spPr bwMode="black">
              <a:xfrm>
                <a:off x="7399338" y="2301875"/>
                <a:ext cx="57150" cy="47625"/>
              </a:xfrm>
              <a:custGeom>
                <a:avLst/>
                <a:gdLst>
                  <a:gd name="T0" fmla="*/ 36 w 36"/>
                  <a:gd name="T1" fmla="*/ 15 h 30"/>
                  <a:gd name="T2" fmla="*/ 28 w 36"/>
                  <a:gd name="T3" fmla="*/ 0 h 30"/>
                  <a:gd name="T4" fmla="*/ 0 w 36"/>
                  <a:gd name="T5" fmla="*/ 15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5"/>
                    </a:lnTo>
                    <a:lnTo>
                      <a:pt x="8" y="30"/>
                    </a:lnTo>
                    <a:lnTo>
                      <a:pt x="36" y="1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3" name="Freeform 165"/>
              <p:cNvSpPr>
                <a:spLocks/>
              </p:cNvSpPr>
              <p:nvPr/>
            </p:nvSpPr>
            <p:spPr bwMode="black">
              <a:xfrm>
                <a:off x="7469188" y="2263775"/>
                <a:ext cx="58738" cy="47625"/>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4" name="Freeform 166"/>
              <p:cNvSpPr>
                <a:spLocks/>
              </p:cNvSpPr>
              <p:nvPr/>
            </p:nvSpPr>
            <p:spPr bwMode="black">
              <a:xfrm>
                <a:off x="7011988" y="2725738"/>
                <a:ext cx="31750" cy="52388"/>
              </a:xfrm>
              <a:custGeom>
                <a:avLst/>
                <a:gdLst>
                  <a:gd name="T0" fmla="*/ 40 w 41"/>
                  <a:gd name="T1" fmla="*/ 60 h 71"/>
                  <a:gd name="T2" fmla="*/ 36 w 41"/>
                  <a:gd name="T3" fmla="*/ 7 h 71"/>
                  <a:gd name="T4" fmla="*/ 35 w 41"/>
                  <a:gd name="T5" fmla="*/ 0 h 71"/>
                  <a:gd name="T6" fmla="*/ 0 w 41"/>
                  <a:gd name="T7" fmla="*/ 2 h 71"/>
                  <a:gd name="T8" fmla="*/ 0 w 41"/>
                  <a:gd name="T9" fmla="*/ 10 h 71"/>
                  <a:gd name="T10" fmla="*/ 5 w 41"/>
                  <a:gd name="T11" fmla="*/ 64 h 71"/>
                  <a:gd name="T12" fmla="*/ 6 w 41"/>
                  <a:gd name="T13" fmla="*/ 71 h 71"/>
                  <a:gd name="T14" fmla="*/ 41 w 41"/>
                  <a:gd name="T15" fmla="*/ 67 h 71"/>
                  <a:gd name="T16" fmla="*/ 40 w 41"/>
                  <a:gd name="T17"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1">
                    <a:moveTo>
                      <a:pt x="40" y="60"/>
                    </a:moveTo>
                    <a:cubicBezTo>
                      <a:pt x="38" y="45"/>
                      <a:pt x="37" y="27"/>
                      <a:pt x="36" y="7"/>
                    </a:cubicBezTo>
                    <a:cubicBezTo>
                      <a:pt x="35" y="0"/>
                      <a:pt x="35" y="0"/>
                      <a:pt x="35" y="0"/>
                    </a:cubicBezTo>
                    <a:cubicBezTo>
                      <a:pt x="0" y="2"/>
                      <a:pt x="0" y="2"/>
                      <a:pt x="0" y="2"/>
                    </a:cubicBezTo>
                    <a:cubicBezTo>
                      <a:pt x="0" y="10"/>
                      <a:pt x="0" y="10"/>
                      <a:pt x="0" y="10"/>
                    </a:cubicBezTo>
                    <a:cubicBezTo>
                      <a:pt x="2" y="29"/>
                      <a:pt x="3" y="48"/>
                      <a:pt x="5" y="64"/>
                    </a:cubicBezTo>
                    <a:cubicBezTo>
                      <a:pt x="6" y="71"/>
                      <a:pt x="6" y="71"/>
                      <a:pt x="6" y="71"/>
                    </a:cubicBezTo>
                    <a:cubicBezTo>
                      <a:pt x="41" y="67"/>
                      <a:pt x="41" y="67"/>
                      <a:pt x="41" y="67"/>
                    </a:cubicBezTo>
                    <a:lnTo>
                      <a:pt x="40" y="60"/>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5" name="Freeform 167"/>
              <p:cNvSpPr>
                <a:spLocks/>
              </p:cNvSpPr>
              <p:nvPr/>
            </p:nvSpPr>
            <p:spPr bwMode="black">
              <a:xfrm>
                <a:off x="7116763" y="2451100"/>
                <a:ext cx="57150" cy="31750"/>
              </a:xfrm>
              <a:custGeom>
                <a:avLst/>
                <a:gdLst>
                  <a:gd name="T0" fmla="*/ 51 w 77"/>
                  <a:gd name="T1" fmla="*/ 44 h 44"/>
                  <a:gd name="T2" fmla="*/ 70 w 77"/>
                  <a:gd name="T3" fmla="*/ 41 h 44"/>
                  <a:gd name="T4" fmla="*/ 77 w 77"/>
                  <a:gd name="T5" fmla="*/ 39 h 44"/>
                  <a:gd name="T6" fmla="*/ 67 w 77"/>
                  <a:gd name="T7" fmla="*/ 5 h 44"/>
                  <a:gd name="T8" fmla="*/ 60 w 77"/>
                  <a:gd name="T9" fmla="*/ 8 h 44"/>
                  <a:gd name="T10" fmla="*/ 18 w 77"/>
                  <a:gd name="T11" fmla="*/ 2 h 44"/>
                  <a:gd name="T12" fmla="*/ 11 w 77"/>
                  <a:gd name="T13" fmla="*/ 0 h 44"/>
                  <a:gd name="T14" fmla="*/ 0 w 77"/>
                  <a:gd name="T15" fmla="*/ 33 h 44"/>
                  <a:gd name="T16" fmla="*/ 7 w 77"/>
                  <a:gd name="T17" fmla="*/ 36 h 44"/>
                  <a:gd name="T18" fmla="*/ 51 w 77"/>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4">
                    <a:moveTo>
                      <a:pt x="51" y="44"/>
                    </a:moveTo>
                    <a:cubicBezTo>
                      <a:pt x="58" y="44"/>
                      <a:pt x="64" y="43"/>
                      <a:pt x="70" y="41"/>
                    </a:cubicBezTo>
                    <a:cubicBezTo>
                      <a:pt x="77" y="39"/>
                      <a:pt x="77" y="39"/>
                      <a:pt x="77" y="39"/>
                    </a:cubicBezTo>
                    <a:cubicBezTo>
                      <a:pt x="67" y="5"/>
                      <a:pt x="67" y="5"/>
                      <a:pt x="67" y="5"/>
                    </a:cubicBezTo>
                    <a:cubicBezTo>
                      <a:pt x="60" y="8"/>
                      <a:pt x="60" y="8"/>
                      <a:pt x="60" y="8"/>
                    </a:cubicBezTo>
                    <a:cubicBezTo>
                      <a:pt x="51" y="10"/>
                      <a:pt x="38" y="8"/>
                      <a:pt x="18" y="2"/>
                    </a:cubicBezTo>
                    <a:cubicBezTo>
                      <a:pt x="11" y="0"/>
                      <a:pt x="11" y="0"/>
                      <a:pt x="11" y="0"/>
                    </a:cubicBezTo>
                    <a:cubicBezTo>
                      <a:pt x="0" y="33"/>
                      <a:pt x="0" y="33"/>
                      <a:pt x="0" y="33"/>
                    </a:cubicBezTo>
                    <a:cubicBezTo>
                      <a:pt x="7" y="36"/>
                      <a:pt x="7" y="36"/>
                      <a:pt x="7" y="36"/>
                    </a:cubicBezTo>
                    <a:cubicBezTo>
                      <a:pt x="25" y="41"/>
                      <a:pt x="39" y="44"/>
                      <a:pt x="51" y="44"/>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6" name="Freeform 168"/>
              <p:cNvSpPr>
                <a:spLocks/>
              </p:cNvSpPr>
              <p:nvPr/>
            </p:nvSpPr>
            <p:spPr bwMode="black">
              <a:xfrm>
                <a:off x="7010400" y="2646363"/>
                <a:ext cx="26988" cy="52388"/>
              </a:xfrm>
              <a:custGeom>
                <a:avLst/>
                <a:gdLst>
                  <a:gd name="T0" fmla="*/ 36 w 36"/>
                  <a:gd name="T1" fmla="*/ 61 h 70"/>
                  <a:gd name="T2" fmla="*/ 35 w 36"/>
                  <a:gd name="T3" fmla="*/ 22 h 70"/>
                  <a:gd name="T4" fmla="*/ 35 w 36"/>
                  <a:gd name="T5" fmla="*/ 8 h 70"/>
                  <a:gd name="T6" fmla="*/ 35 w 36"/>
                  <a:gd name="T7" fmla="*/ 1 h 70"/>
                  <a:gd name="T8" fmla="*/ 0 w 36"/>
                  <a:gd name="T9" fmla="*/ 0 h 70"/>
                  <a:gd name="T10" fmla="*/ 0 w 36"/>
                  <a:gd name="T11" fmla="*/ 8 h 70"/>
                  <a:gd name="T12" fmla="*/ 0 w 36"/>
                  <a:gd name="T13" fmla="*/ 22 h 70"/>
                  <a:gd name="T14" fmla="*/ 1 w 36"/>
                  <a:gd name="T15" fmla="*/ 62 h 70"/>
                  <a:gd name="T16" fmla="*/ 1 w 36"/>
                  <a:gd name="T17" fmla="*/ 70 h 70"/>
                  <a:gd name="T18" fmla="*/ 36 w 36"/>
                  <a:gd name="T19" fmla="*/ 68 h 70"/>
                  <a:gd name="T20" fmla="*/ 36 w 36"/>
                  <a:gd name="T21" fmla="*/ 6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0">
                    <a:moveTo>
                      <a:pt x="36" y="61"/>
                    </a:moveTo>
                    <a:cubicBezTo>
                      <a:pt x="35" y="47"/>
                      <a:pt x="35" y="34"/>
                      <a:pt x="35" y="22"/>
                    </a:cubicBezTo>
                    <a:cubicBezTo>
                      <a:pt x="35" y="17"/>
                      <a:pt x="35" y="13"/>
                      <a:pt x="35" y="8"/>
                    </a:cubicBezTo>
                    <a:cubicBezTo>
                      <a:pt x="35" y="1"/>
                      <a:pt x="35" y="1"/>
                      <a:pt x="35" y="1"/>
                    </a:cubicBezTo>
                    <a:cubicBezTo>
                      <a:pt x="0" y="0"/>
                      <a:pt x="0" y="0"/>
                      <a:pt x="0" y="0"/>
                    </a:cubicBezTo>
                    <a:cubicBezTo>
                      <a:pt x="0" y="8"/>
                      <a:pt x="0" y="8"/>
                      <a:pt x="0" y="8"/>
                    </a:cubicBezTo>
                    <a:cubicBezTo>
                      <a:pt x="0" y="12"/>
                      <a:pt x="0" y="17"/>
                      <a:pt x="0" y="22"/>
                    </a:cubicBezTo>
                    <a:cubicBezTo>
                      <a:pt x="0" y="34"/>
                      <a:pt x="0" y="48"/>
                      <a:pt x="1" y="62"/>
                    </a:cubicBezTo>
                    <a:cubicBezTo>
                      <a:pt x="1" y="70"/>
                      <a:pt x="1" y="70"/>
                      <a:pt x="1" y="70"/>
                    </a:cubicBezTo>
                    <a:cubicBezTo>
                      <a:pt x="36" y="68"/>
                      <a:pt x="36" y="68"/>
                      <a:pt x="36" y="68"/>
                    </a:cubicBezTo>
                    <a:lnTo>
                      <a:pt x="36" y="61"/>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7" name="Freeform 169"/>
              <p:cNvSpPr>
                <a:spLocks/>
              </p:cNvSpPr>
              <p:nvPr/>
            </p:nvSpPr>
            <p:spPr bwMode="black">
              <a:xfrm>
                <a:off x="7608888" y="2187575"/>
                <a:ext cx="58738" cy="47625"/>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8" name="Freeform 170"/>
              <p:cNvSpPr>
                <a:spLocks/>
              </p:cNvSpPr>
              <p:nvPr/>
            </p:nvSpPr>
            <p:spPr bwMode="black">
              <a:xfrm>
                <a:off x="7011988" y="2566988"/>
                <a:ext cx="34925" cy="53975"/>
              </a:xfrm>
              <a:custGeom>
                <a:avLst/>
                <a:gdLst>
                  <a:gd name="T0" fmla="*/ 36 w 46"/>
                  <a:gd name="T1" fmla="*/ 64 h 72"/>
                  <a:gd name="T2" fmla="*/ 37 w 46"/>
                  <a:gd name="T3" fmla="*/ 61 h 72"/>
                  <a:gd name="T4" fmla="*/ 46 w 46"/>
                  <a:gd name="T5" fmla="*/ 21 h 72"/>
                  <a:gd name="T6" fmla="*/ 46 w 46"/>
                  <a:gd name="T7" fmla="*/ 7 h 72"/>
                  <a:gd name="T8" fmla="*/ 45 w 46"/>
                  <a:gd name="T9" fmla="*/ 0 h 72"/>
                  <a:gd name="T10" fmla="*/ 10 w 46"/>
                  <a:gd name="T11" fmla="*/ 2 h 72"/>
                  <a:gd name="T12" fmla="*/ 11 w 46"/>
                  <a:gd name="T13" fmla="*/ 10 h 72"/>
                  <a:gd name="T14" fmla="*/ 11 w 46"/>
                  <a:gd name="T15" fmla="*/ 21 h 72"/>
                  <a:gd name="T16" fmla="*/ 8 w 46"/>
                  <a:gd name="T17" fmla="*/ 42 h 72"/>
                  <a:gd name="T18" fmla="*/ 2 w 46"/>
                  <a:gd name="T19" fmla="*/ 56 h 72"/>
                  <a:gd name="T20" fmla="*/ 0 w 46"/>
                  <a:gd name="T21" fmla="*/ 63 h 72"/>
                  <a:gd name="T22" fmla="*/ 34 w 46"/>
                  <a:gd name="T23" fmla="*/ 72 h 72"/>
                  <a:gd name="T24" fmla="*/ 36 w 46"/>
                  <a:gd name="T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72">
                    <a:moveTo>
                      <a:pt x="36" y="64"/>
                    </a:moveTo>
                    <a:cubicBezTo>
                      <a:pt x="37" y="62"/>
                      <a:pt x="37" y="61"/>
                      <a:pt x="37" y="61"/>
                    </a:cubicBezTo>
                    <a:cubicBezTo>
                      <a:pt x="43" y="51"/>
                      <a:pt x="46" y="38"/>
                      <a:pt x="46" y="21"/>
                    </a:cubicBezTo>
                    <a:cubicBezTo>
                      <a:pt x="46" y="17"/>
                      <a:pt x="46" y="12"/>
                      <a:pt x="46" y="7"/>
                    </a:cubicBezTo>
                    <a:cubicBezTo>
                      <a:pt x="45" y="0"/>
                      <a:pt x="45" y="0"/>
                      <a:pt x="45" y="0"/>
                    </a:cubicBezTo>
                    <a:cubicBezTo>
                      <a:pt x="10" y="2"/>
                      <a:pt x="10" y="2"/>
                      <a:pt x="10" y="2"/>
                    </a:cubicBezTo>
                    <a:cubicBezTo>
                      <a:pt x="11" y="10"/>
                      <a:pt x="11" y="10"/>
                      <a:pt x="11" y="10"/>
                    </a:cubicBezTo>
                    <a:cubicBezTo>
                      <a:pt x="11" y="14"/>
                      <a:pt x="11" y="17"/>
                      <a:pt x="11" y="21"/>
                    </a:cubicBezTo>
                    <a:cubicBezTo>
                      <a:pt x="11" y="35"/>
                      <a:pt x="9" y="40"/>
                      <a:pt x="8" y="42"/>
                    </a:cubicBezTo>
                    <a:cubicBezTo>
                      <a:pt x="5" y="46"/>
                      <a:pt x="3" y="50"/>
                      <a:pt x="2" y="56"/>
                    </a:cubicBezTo>
                    <a:cubicBezTo>
                      <a:pt x="0" y="63"/>
                      <a:pt x="0" y="63"/>
                      <a:pt x="0" y="63"/>
                    </a:cubicBezTo>
                    <a:cubicBezTo>
                      <a:pt x="34" y="72"/>
                      <a:pt x="34" y="72"/>
                      <a:pt x="34" y="72"/>
                    </a:cubicBezTo>
                    <a:lnTo>
                      <a:pt x="36" y="64"/>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39" name="Freeform 171"/>
              <p:cNvSpPr>
                <a:spLocks/>
              </p:cNvSpPr>
              <p:nvPr/>
            </p:nvSpPr>
            <p:spPr bwMode="black">
              <a:xfrm>
                <a:off x="7011988" y="2484438"/>
                <a:ext cx="34925" cy="57150"/>
              </a:xfrm>
              <a:custGeom>
                <a:avLst/>
                <a:gdLst>
                  <a:gd name="T0" fmla="*/ 5 w 46"/>
                  <a:gd name="T1" fmla="*/ 76 h 76"/>
                  <a:gd name="T2" fmla="*/ 39 w 46"/>
                  <a:gd name="T3" fmla="*/ 70 h 76"/>
                  <a:gd name="T4" fmla="*/ 38 w 46"/>
                  <a:gd name="T5" fmla="*/ 63 h 76"/>
                  <a:gd name="T6" fmla="*/ 36 w 46"/>
                  <a:gd name="T7" fmla="*/ 46 h 76"/>
                  <a:gd name="T8" fmla="*/ 43 w 46"/>
                  <a:gd name="T9" fmla="*/ 21 h 76"/>
                  <a:gd name="T10" fmla="*/ 46 w 46"/>
                  <a:gd name="T11" fmla="*/ 14 h 76"/>
                  <a:gd name="T12" fmla="*/ 13 w 46"/>
                  <a:gd name="T13" fmla="*/ 0 h 76"/>
                  <a:gd name="T14" fmla="*/ 11 w 46"/>
                  <a:gd name="T15" fmla="*/ 7 h 76"/>
                  <a:gd name="T16" fmla="*/ 0 w 46"/>
                  <a:gd name="T17" fmla="*/ 46 h 76"/>
                  <a:gd name="T18" fmla="*/ 3 w 46"/>
                  <a:gd name="T19" fmla="*/ 69 h 76"/>
                  <a:gd name="T20" fmla="*/ 5 w 46"/>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76">
                    <a:moveTo>
                      <a:pt x="5" y="76"/>
                    </a:moveTo>
                    <a:cubicBezTo>
                      <a:pt x="39" y="70"/>
                      <a:pt x="39" y="70"/>
                      <a:pt x="39" y="70"/>
                    </a:cubicBezTo>
                    <a:cubicBezTo>
                      <a:pt x="38" y="63"/>
                      <a:pt x="38" y="63"/>
                      <a:pt x="38" y="63"/>
                    </a:cubicBezTo>
                    <a:cubicBezTo>
                      <a:pt x="37" y="58"/>
                      <a:pt x="36" y="49"/>
                      <a:pt x="36" y="46"/>
                    </a:cubicBezTo>
                    <a:cubicBezTo>
                      <a:pt x="36" y="43"/>
                      <a:pt x="37" y="35"/>
                      <a:pt x="43" y="21"/>
                    </a:cubicBezTo>
                    <a:cubicBezTo>
                      <a:pt x="46" y="14"/>
                      <a:pt x="46" y="14"/>
                      <a:pt x="46" y="14"/>
                    </a:cubicBezTo>
                    <a:cubicBezTo>
                      <a:pt x="13" y="0"/>
                      <a:pt x="13" y="0"/>
                      <a:pt x="13" y="0"/>
                    </a:cubicBezTo>
                    <a:cubicBezTo>
                      <a:pt x="11" y="7"/>
                      <a:pt x="11" y="7"/>
                      <a:pt x="11" y="7"/>
                    </a:cubicBezTo>
                    <a:cubicBezTo>
                      <a:pt x="6" y="18"/>
                      <a:pt x="0" y="34"/>
                      <a:pt x="0" y="46"/>
                    </a:cubicBezTo>
                    <a:cubicBezTo>
                      <a:pt x="0" y="51"/>
                      <a:pt x="1" y="58"/>
                      <a:pt x="3" y="69"/>
                    </a:cubicBezTo>
                    <a:lnTo>
                      <a:pt x="5" y="76"/>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0" name="Freeform 172"/>
              <p:cNvSpPr>
                <a:spLocks/>
              </p:cNvSpPr>
              <p:nvPr/>
            </p:nvSpPr>
            <p:spPr bwMode="black">
              <a:xfrm>
                <a:off x="8045450" y="2289175"/>
                <a:ext cx="58738" cy="47625"/>
              </a:xfrm>
              <a:custGeom>
                <a:avLst/>
                <a:gdLst>
                  <a:gd name="T0" fmla="*/ 53 w 77"/>
                  <a:gd name="T1" fmla="*/ 61 h 64"/>
                  <a:gd name="T2" fmla="*/ 60 w 77"/>
                  <a:gd name="T3" fmla="*/ 64 h 64"/>
                  <a:gd name="T4" fmla="*/ 77 w 77"/>
                  <a:gd name="T5" fmla="*/ 34 h 64"/>
                  <a:gd name="T6" fmla="*/ 70 w 77"/>
                  <a:gd name="T7" fmla="*/ 30 h 64"/>
                  <a:gd name="T8" fmla="*/ 23 w 77"/>
                  <a:gd name="T9" fmla="*/ 4 h 64"/>
                  <a:gd name="T10" fmla="*/ 17 w 77"/>
                  <a:gd name="T11" fmla="*/ 0 h 64"/>
                  <a:gd name="T12" fmla="*/ 0 w 77"/>
                  <a:gd name="T13" fmla="*/ 31 h 64"/>
                  <a:gd name="T14" fmla="*/ 6 w 77"/>
                  <a:gd name="T15" fmla="*/ 35 h 64"/>
                  <a:gd name="T16" fmla="*/ 53 w 77"/>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3" y="61"/>
                    </a:moveTo>
                    <a:cubicBezTo>
                      <a:pt x="60" y="64"/>
                      <a:pt x="60" y="64"/>
                      <a:pt x="60" y="64"/>
                    </a:cubicBezTo>
                    <a:cubicBezTo>
                      <a:pt x="77" y="34"/>
                      <a:pt x="77" y="34"/>
                      <a:pt x="77" y="34"/>
                    </a:cubicBezTo>
                    <a:cubicBezTo>
                      <a:pt x="70" y="30"/>
                      <a:pt x="70" y="30"/>
                      <a:pt x="70" y="30"/>
                    </a:cubicBezTo>
                    <a:cubicBezTo>
                      <a:pt x="54" y="21"/>
                      <a:pt x="39" y="12"/>
                      <a:pt x="23" y="4"/>
                    </a:cubicBezTo>
                    <a:cubicBezTo>
                      <a:pt x="17" y="0"/>
                      <a:pt x="17" y="0"/>
                      <a:pt x="17" y="0"/>
                    </a:cubicBezTo>
                    <a:cubicBezTo>
                      <a:pt x="0" y="31"/>
                      <a:pt x="0" y="31"/>
                      <a:pt x="0" y="31"/>
                    </a:cubicBezTo>
                    <a:cubicBezTo>
                      <a:pt x="6" y="35"/>
                      <a:pt x="6" y="35"/>
                      <a:pt x="6" y="35"/>
                    </a:cubicBezTo>
                    <a:cubicBezTo>
                      <a:pt x="24" y="45"/>
                      <a:pt x="39" y="53"/>
                      <a:pt x="53" y="61"/>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1" name="Freeform 173"/>
              <p:cNvSpPr>
                <a:spLocks/>
              </p:cNvSpPr>
              <p:nvPr/>
            </p:nvSpPr>
            <p:spPr bwMode="black">
              <a:xfrm>
                <a:off x="8251825" y="2411413"/>
                <a:ext cx="58738" cy="50800"/>
              </a:xfrm>
              <a:custGeom>
                <a:avLst/>
                <a:gdLst>
                  <a:gd name="T0" fmla="*/ 51 w 77"/>
                  <a:gd name="T1" fmla="*/ 63 h 67"/>
                  <a:gd name="T2" fmla="*/ 57 w 77"/>
                  <a:gd name="T3" fmla="*/ 67 h 67"/>
                  <a:gd name="T4" fmla="*/ 77 w 77"/>
                  <a:gd name="T5" fmla="*/ 38 h 67"/>
                  <a:gd name="T6" fmla="*/ 71 w 77"/>
                  <a:gd name="T7" fmla="*/ 34 h 67"/>
                  <a:gd name="T8" fmla="*/ 26 w 77"/>
                  <a:gd name="T9" fmla="*/ 4 h 67"/>
                  <a:gd name="T10" fmla="*/ 19 w 77"/>
                  <a:gd name="T11" fmla="*/ 0 h 67"/>
                  <a:gd name="T12" fmla="*/ 0 w 77"/>
                  <a:gd name="T13" fmla="*/ 29 h 67"/>
                  <a:gd name="T14" fmla="*/ 7 w 77"/>
                  <a:gd name="T15" fmla="*/ 33 h 67"/>
                  <a:gd name="T16" fmla="*/ 51 w 77"/>
                  <a:gd name="T1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7">
                    <a:moveTo>
                      <a:pt x="51" y="63"/>
                    </a:moveTo>
                    <a:cubicBezTo>
                      <a:pt x="57" y="67"/>
                      <a:pt x="57" y="67"/>
                      <a:pt x="57" y="67"/>
                    </a:cubicBezTo>
                    <a:cubicBezTo>
                      <a:pt x="77" y="38"/>
                      <a:pt x="77" y="38"/>
                      <a:pt x="77" y="38"/>
                    </a:cubicBezTo>
                    <a:cubicBezTo>
                      <a:pt x="71" y="34"/>
                      <a:pt x="71" y="34"/>
                      <a:pt x="71" y="34"/>
                    </a:cubicBezTo>
                    <a:cubicBezTo>
                      <a:pt x="58" y="25"/>
                      <a:pt x="42" y="15"/>
                      <a:pt x="26" y="4"/>
                    </a:cubicBezTo>
                    <a:cubicBezTo>
                      <a:pt x="19" y="0"/>
                      <a:pt x="19" y="0"/>
                      <a:pt x="19" y="0"/>
                    </a:cubicBezTo>
                    <a:cubicBezTo>
                      <a:pt x="0" y="29"/>
                      <a:pt x="0" y="29"/>
                      <a:pt x="0" y="29"/>
                    </a:cubicBezTo>
                    <a:cubicBezTo>
                      <a:pt x="7" y="33"/>
                      <a:pt x="7" y="33"/>
                      <a:pt x="7" y="33"/>
                    </a:cubicBezTo>
                    <a:cubicBezTo>
                      <a:pt x="23" y="44"/>
                      <a:pt x="38" y="54"/>
                      <a:pt x="51" y="63"/>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2" name="Freeform 174"/>
              <p:cNvSpPr>
                <a:spLocks/>
              </p:cNvSpPr>
              <p:nvPr/>
            </p:nvSpPr>
            <p:spPr bwMode="black">
              <a:xfrm>
                <a:off x="8185150" y="2368550"/>
                <a:ext cx="57150" cy="49213"/>
              </a:xfrm>
              <a:custGeom>
                <a:avLst/>
                <a:gdLst>
                  <a:gd name="T0" fmla="*/ 52 w 77"/>
                  <a:gd name="T1" fmla="*/ 62 h 66"/>
                  <a:gd name="T2" fmla="*/ 58 w 77"/>
                  <a:gd name="T3" fmla="*/ 66 h 66"/>
                  <a:gd name="T4" fmla="*/ 77 w 77"/>
                  <a:gd name="T5" fmla="*/ 36 h 66"/>
                  <a:gd name="T6" fmla="*/ 70 w 77"/>
                  <a:gd name="T7" fmla="*/ 32 h 66"/>
                  <a:gd name="T8" fmla="*/ 24 w 77"/>
                  <a:gd name="T9" fmla="*/ 4 h 66"/>
                  <a:gd name="T10" fmla="*/ 18 w 77"/>
                  <a:gd name="T11" fmla="*/ 0 h 66"/>
                  <a:gd name="T12" fmla="*/ 0 w 77"/>
                  <a:gd name="T13" fmla="*/ 31 h 66"/>
                  <a:gd name="T14" fmla="*/ 6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8" y="66"/>
                      <a:pt x="58" y="66"/>
                      <a:pt x="58" y="66"/>
                    </a:cubicBezTo>
                    <a:cubicBezTo>
                      <a:pt x="77" y="36"/>
                      <a:pt x="77" y="36"/>
                      <a:pt x="77" y="36"/>
                    </a:cubicBezTo>
                    <a:cubicBezTo>
                      <a:pt x="70" y="32"/>
                      <a:pt x="70" y="32"/>
                      <a:pt x="70" y="32"/>
                    </a:cubicBezTo>
                    <a:cubicBezTo>
                      <a:pt x="56" y="23"/>
                      <a:pt x="41" y="14"/>
                      <a:pt x="24" y="4"/>
                    </a:cubicBezTo>
                    <a:cubicBezTo>
                      <a:pt x="18" y="0"/>
                      <a:pt x="18" y="0"/>
                      <a:pt x="18" y="0"/>
                    </a:cubicBezTo>
                    <a:cubicBezTo>
                      <a:pt x="0" y="31"/>
                      <a:pt x="0" y="31"/>
                      <a:pt x="0" y="31"/>
                    </a:cubicBezTo>
                    <a:cubicBezTo>
                      <a:pt x="6" y="35"/>
                      <a:pt x="6" y="35"/>
                      <a:pt x="6" y="35"/>
                    </a:cubicBezTo>
                    <a:cubicBezTo>
                      <a:pt x="23" y="44"/>
                      <a:pt x="38" y="53"/>
                      <a:pt x="52" y="62"/>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3" name="Freeform 175"/>
              <p:cNvSpPr>
                <a:spLocks/>
              </p:cNvSpPr>
              <p:nvPr/>
            </p:nvSpPr>
            <p:spPr bwMode="black">
              <a:xfrm>
                <a:off x="8356600" y="2528888"/>
                <a:ext cx="33338" cy="55563"/>
              </a:xfrm>
              <a:custGeom>
                <a:avLst/>
                <a:gdLst>
                  <a:gd name="T0" fmla="*/ 2 w 44"/>
                  <a:gd name="T1" fmla="*/ 15 h 73"/>
                  <a:gd name="T2" fmla="*/ 9 w 44"/>
                  <a:gd name="T3" fmla="*/ 65 h 73"/>
                  <a:gd name="T4" fmla="*/ 9 w 44"/>
                  <a:gd name="T5" fmla="*/ 73 h 73"/>
                  <a:gd name="T6" fmla="*/ 44 w 44"/>
                  <a:gd name="T7" fmla="*/ 70 h 73"/>
                  <a:gd name="T8" fmla="*/ 44 w 44"/>
                  <a:gd name="T9" fmla="*/ 62 h 73"/>
                  <a:gd name="T10" fmla="*/ 36 w 44"/>
                  <a:gd name="T11" fmla="*/ 7 h 73"/>
                  <a:gd name="T12" fmla="*/ 35 w 44"/>
                  <a:gd name="T13" fmla="*/ 0 h 73"/>
                  <a:gd name="T14" fmla="*/ 0 w 44"/>
                  <a:gd name="T15" fmla="*/ 7 h 73"/>
                  <a:gd name="T16" fmla="*/ 2 w 44"/>
                  <a:gd name="T17" fmla="*/ 1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73">
                    <a:moveTo>
                      <a:pt x="2" y="15"/>
                    </a:moveTo>
                    <a:cubicBezTo>
                      <a:pt x="5" y="29"/>
                      <a:pt x="7" y="46"/>
                      <a:pt x="9" y="65"/>
                    </a:cubicBezTo>
                    <a:cubicBezTo>
                      <a:pt x="9" y="73"/>
                      <a:pt x="9" y="73"/>
                      <a:pt x="9" y="73"/>
                    </a:cubicBezTo>
                    <a:cubicBezTo>
                      <a:pt x="44" y="70"/>
                      <a:pt x="44" y="70"/>
                      <a:pt x="44" y="70"/>
                    </a:cubicBezTo>
                    <a:cubicBezTo>
                      <a:pt x="44" y="62"/>
                      <a:pt x="44" y="62"/>
                      <a:pt x="44" y="62"/>
                    </a:cubicBezTo>
                    <a:cubicBezTo>
                      <a:pt x="42" y="42"/>
                      <a:pt x="39" y="24"/>
                      <a:pt x="36" y="7"/>
                    </a:cubicBezTo>
                    <a:cubicBezTo>
                      <a:pt x="35" y="0"/>
                      <a:pt x="35" y="0"/>
                      <a:pt x="35" y="0"/>
                    </a:cubicBezTo>
                    <a:cubicBezTo>
                      <a:pt x="0" y="7"/>
                      <a:pt x="0" y="7"/>
                      <a:pt x="0" y="7"/>
                    </a:cubicBezTo>
                    <a:lnTo>
                      <a:pt x="2" y="1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4" name="Freeform 176"/>
              <p:cNvSpPr>
                <a:spLocks/>
              </p:cNvSpPr>
              <p:nvPr/>
            </p:nvSpPr>
            <p:spPr bwMode="black">
              <a:xfrm>
                <a:off x="8316913" y="2457450"/>
                <a:ext cx="55563" cy="52388"/>
              </a:xfrm>
              <a:custGeom>
                <a:avLst/>
                <a:gdLst>
                  <a:gd name="T0" fmla="*/ 38 w 73"/>
                  <a:gd name="T1" fmla="*/ 65 h 71"/>
                  <a:gd name="T2" fmla="*/ 42 w 73"/>
                  <a:gd name="T3" fmla="*/ 71 h 71"/>
                  <a:gd name="T4" fmla="*/ 73 w 73"/>
                  <a:gd name="T5" fmla="*/ 55 h 71"/>
                  <a:gd name="T6" fmla="*/ 69 w 73"/>
                  <a:gd name="T7" fmla="*/ 48 h 71"/>
                  <a:gd name="T8" fmla="*/ 28 w 73"/>
                  <a:gd name="T9" fmla="*/ 5 h 71"/>
                  <a:gd name="T10" fmla="*/ 22 w 73"/>
                  <a:gd name="T11" fmla="*/ 0 h 71"/>
                  <a:gd name="T12" fmla="*/ 0 w 73"/>
                  <a:gd name="T13" fmla="*/ 28 h 71"/>
                  <a:gd name="T14" fmla="*/ 6 w 73"/>
                  <a:gd name="T15" fmla="*/ 33 h 71"/>
                  <a:gd name="T16" fmla="*/ 38 w 73"/>
                  <a:gd name="T17"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1">
                    <a:moveTo>
                      <a:pt x="38" y="65"/>
                    </a:moveTo>
                    <a:cubicBezTo>
                      <a:pt x="42" y="71"/>
                      <a:pt x="42" y="71"/>
                      <a:pt x="42" y="71"/>
                    </a:cubicBezTo>
                    <a:cubicBezTo>
                      <a:pt x="73" y="55"/>
                      <a:pt x="73" y="55"/>
                      <a:pt x="73" y="55"/>
                    </a:cubicBezTo>
                    <a:cubicBezTo>
                      <a:pt x="69" y="48"/>
                      <a:pt x="69" y="48"/>
                      <a:pt x="69" y="48"/>
                    </a:cubicBezTo>
                    <a:cubicBezTo>
                      <a:pt x="63" y="36"/>
                      <a:pt x="50" y="23"/>
                      <a:pt x="28" y="5"/>
                    </a:cubicBezTo>
                    <a:cubicBezTo>
                      <a:pt x="22" y="0"/>
                      <a:pt x="22" y="0"/>
                      <a:pt x="22" y="0"/>
                    </a:cubicBezTo>
                    <a:cubicBezTo>
                      <a:pt x="0" y="28"/>
                      <a:pt x="0" y="28"/>
                      <a:pt x="0" y="28"/>
                    </a:cubicBezTo>
                    <a:cubicBezTo>
                      <a:pt x="6" y="33"/>
                      <a:pt x="6" y="33"/>
                      <a:pt x="6" y="33"/>
                    </a:cubicBezTo>
                    <a:cubicBezTo>
                      <a:pt x="30" y="52"/>
                      <a:pt x="37" y="62"/>
                      <a:pt x="38" y="65"/>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5" name="Freeform 177"/>
              <p:cNvSpPr>
                <a:spLocks/>
              </p:cNvSpPr>
              <p:nvPr/>
            </p:nvSpPr>
            <p:spPr bwMode="black">
              <a:xfrm>
                <a:off x="8115300" y="2328863"/>
                <a:ext cx="58738" cy="47625"/>
              </a:xfrm>
              <a:custGeom>
                <a:avLst/>
                <a:gdLst>
                  <a:gd name="T0" fmla="*/ 52 w 77"/>
                  <a:gd name="T1" fmla="*/ 60 h 64"/>
                  <a:gd name="T2" fmla="*/ 59 w 77"/>
                  <a:gd name="T3" fmla="*/ 64 h 64"/>
                  <a:gd name="T4" fmla="*/ 77 w 77"/>
                  <a:gd name="T5" fmla="*/ 34 h 64"/>
                  <a:gd name="T6" fmla="*/ 70 w 77"/>
                  <a:gd name="T7" fmla="*/ 30 h 64"/>
                  <a:gd name="T8" fmla="*/ 24 w 77"/>
                  <a:gd name="T9" fmla="*/ 3 h 64"/>
                  <a:gd name="T10" fmla="*/ 17 w 77"/>
                  <a:gd name="T11" fmla="*/ 0 h 64"/>
                  <a:gd name="T12" fmla="*/ 0 w 77"/>
                  <a:gd name="T13" fmla="*/ 30 h 64"/>
                  <a:gd name="T14" fmla="*/ 6 w 77"/>
                  <a:gd name="T15" fmla="*/ 34 h 64"/>
                  <a:gd name="T16" fmla="*/ 52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2" y="60"/>
                    </a:moveTo>
                    <a:cubicBezTo>
                      <a:pt x="59" y="64"/>
                      <a:pt x="59" y="64"/>
                      <a:pt x="59" y="64"/>
                    </a:cubicBezTo>
                    <a:cubicBezTo>
                      <a:pt x="77" y="34"/>
                      <a:pt x="77" y="34"/>
                      <a:pt x="77" y="34"/>
                    </a:cubicBezTo>
                    <a:cubicBezTo>
                      <a:pt x="70" y="30"/>
                      <a:pt x="70" y="30"/>
                      <a:pt x="70" y="30"/>
                    </a:cubicBezTo>
                    <a:cubicBezTo>
                      <a:pt x="55" y="22"/>
                      <a:pt x="40" y="13"/>
                      <a:pt x="24" y="3"/>
                    </a:cubicBezTo>
                    <a:cubicBezTo>
                      <a:pt x="17" y="0"/>
                      <a:pt x="17" y="0"/>
                      <a:pt x="17" y="0"/>
                    </a:cubicBezTo>
                    <a:cubicBezTo>
                      <a:pt x="0" y="30"/>
                      <a:pt x="0" y="30"/>
                      <a:pt x="0" y="30"/>
                    </a:cubicBezTo>
                    <a:cubicBezTo>
                      <a:pt x="6" y="34"/>
                      <a:pt x="6" y="34"/>
                      <a:pt x="6" y="34"/>
                    </a:cubicBezTo>
                    <a:cubicBezTo>
                      <a:pt x="22" y="43"/>
                      <a:pt x="38" y="52"/>
                      <a:pt x="52" y="60"/>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6" name="Freeform 178"/>
              <p:cNvSpPr>
                <a:spLocks/>
              </p:cNvSpPr>
              <p:nvPr/>
            </p:nvSpPr>
            <p:spPr bwMode="black">
              <a:xfrm>
                <a:off x="7821613" y="2162175"/>
                <a:ext cx="58738" cy="49213"/>
              </a:xfrm>
              <a:custGeom>
                <a:avLst/>
                <a:gdLst>
                  <a:gd name="T0" fmla="*/ 52 w 77"/>
                  <a:gd name="T1" fmla="*/ 62 h 66"/>
                  <a:gd name="T2" fmla="*/ 59 w 77"/>
                  <a:gd name="T3" fmla="*/ 66 h 66"/>
                  <a:gd name="T4" fmla="*/ 77 w 77"/>
                  <a:gd name="T5" fmla="*/ 36 h 66"/>
                  <a:gd name="T6" fmla="*/ 71 w 77"/>
                  <a:gd name="T7" fmla="*/ 32 h 66"/>
                  <a:gd name="T8" fmla="*/ 24 w 77"/>
                  <a:gd name="T9" fmla="*/ 4 h 66"/>
                  <a:gd name="T10" fmla="*/ 18 w 77"/>
                  <a:gd name="T11" fmla="*/ 0 h 66"/>
                  <a:gd name="T12" fmla="*/ 0 w 77"/>
                  <a:gd name="T13" fmla="*/ 31 h 66"/>
                  <a:gd name="T14" fmla="*/ 7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9" y="66"/>
                      <a:pt x="59" y="66"/>
                      <a:pt x="59" y="66"/>
                    </a:cubicBezTo>
                    <a:cubicBezTo>
                      <a:pt x="77" y="36"/>
                      <a:pt x="77" y="36"/>
                      <a:pt x="77" y="36"/>
                    </a:cubicBezTo>
                    <a:cubicBezTo>
                      <a:pt x="71" y="32"/>
                      <a:pt x="71" y="32"/>
                      <a:pt x="71" y="32"/>
                    </a:cubicBezTo>
                    <a:cubicBezTo>
                      <a:pt x="54" y="21"/>
                      <a:pt x="39" y="12"/>
                      <a:pt x="24" y="4"/>
                    </a:cubicBezTo>
                    <a:cubicBezTo>
                      <a:pt x="18" y="0"/>
                      <a:pt x="18" y="0"/>
                      <a:pt x="18" y="0"/>
                    </a:cubicBezTo>
                    <a:cubicBezTo>
                      <a:pt x="0" y="31"/>
                      <a:pt x="0" y="31"/>
                      <a:pt x="0" y="31"/>
                    </a:cubicBezTo>
                    <a:cubicBezTo>
                      <a:pt x="7" y="35"/>
                      <a:pt x="7" y="35"/>
                      <a:pt x="7" y="35"/>
                    </a:cubicBezTo>
                    <a:cubicBezTo>
                      <a:pt x="21" y="42"/>
                      <a:pt x="36" y="51"/>
                      <a:pt x="52" y="62"/>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7" name="Freeform 179"/>
              <p:cNvSpPr>
                <a:spLocks/>
              </p:cNvSpPr>
              <p:nvPr/>
            </p:nvSpPr>
            <p:spPr bwMode="black">
              <a:xfrm>
                <a:off x="7754938" y="2133600"/>
                <a:ext cx="53975" cy="39688"/>
              </a:xfrm>
              <a:custGeom>
                <a:avLst/>
                <a:gdLst>
                  <a:gd name="T0" fmla="*/ 10 w 73"/>
                  <a:gd name="T1" fmla="*/ 35 h 52"/>
                  <a:gd name="T2" fmla="*/ 15 w 73"/>
                  <a:gd name="T3" fmla="*/ 35 h 52"/>
                  <a:gd name="T4" fmla="*/ 51 w 73"/>
                  <a:gd name="T5" fmla="*/ 48 h 52"/>
                  <a:gd name="T6" fmla="*/ 58 w 73"/>
                  <a:gd name="T7" fmla="*/ 52 h 52"/>
                  <a:gd name="T8" fmla="*/ 73 w 73"/>
                  <a:gd name="T9" fmla="*/ 20 h 52"/>
                  <a:gd name="T10" fmla="*/ 66 w 73"/>
                  <a:gd name="T11" fmla="*/ 17 h 52"/>
                  <a:gd name="T12" fmla="*/ 19 w 73"/>
                  <a:gd name="T13" fmla="*/ 0 h 52"/>
                  <a:gd name="T14" fmla="*/ 10 w 73"/>
                  <a:gd name="T15" fmla="*/ 0 h 52"/>
                  <a:gd name="T16" fmla="*/ 10 w 73"/>
                  <a:gd name="T17" fmla="*/ 0 h 52"/>
                  <a:gd name="T18" fmla="*/ 0 w 73"/>
                  <a:gd name="T19" fmla="*/ 0 h 52"/>
                  <a:gd name="T20" fmla="*/ 1 w 73"/>
                  <a:gd name="T21" fmla="*/ 35 h 52"/>
                  <a:gd name="T22" fmla="*/ 10 w 73"/>
                  <a:gd name="T23"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52">
                    <a:moveTo>
                      <a:pt x="10" y="35"/>
                    </a:moveTo>
                    <a:cubicBezTo>
                      <a:pt x="11" y="35"/>
                      <a:pt x="13" y="35"/>
                      <a:pt x="15" y="35"/>
                    </a:cubicBezTo>
                    <a:cubicBezTo>
                      <a:pt x="19" y="36"/>
                      <a:pt x="30" y="38"/>
                      <a:pt x="51" y="48"/>
                    </a:cubicBezTo>
                    <a:cubicBezTo>
                      <a:pt x="58" y="52"/>
                      <a:pt x="58" y="52"/>
                      <a:pt x="58" y="52"/>
                    </a:cubicBezTo>
                    <a:cubicBezTo>
                      <a:pt x="73" y="20"/>
                      <a:pt x="73" y="20"/>
                      <a:pt x="73" y="20"/>
                    </a:cubicBezTo>
                    <a:cubicBezTo>
                      <a:pt x="66" y="17"/>
                      <a:pt x="66" y="17"/>
                      <a:pt x="66" y="17"/>
                    </a:cubicBezTo>
                    <a:cubicBezTo>
                      <a:pt x="46" y="7"/>
                      <a:pt x="31" y="2"/>
                      <a:pt x="19" y="0"/>
                    </a:cubicBezTo>
                    <a:cubicBezTo>
                      <a:pt x="16" y="0"/>
                      <a:pt x="13" y="0"/>
                      <a:pt x="10" y="0"/>
                    </a:cubicBezTo>
                    <a:cubicBezTo>
                      <a:pt x="10" y="0"/>
                      <a:pt x="10" y="0"/>
                      <a:pt x="10" y="0"/>
                    </a:cubicBezTo>
                    <a:cubicBezTo>
                      <a:pt x="0" y="0"/>
                      <a:pt x="0" y="0"/>
                      <a:pt x="0" y="0"/>
                    </a:cubicBezTo>
                    <a:cubicBezTo>
                      <a:pt x="1" y="35"/>
                      <a:pt x="1" y="35"/>
                      <a:pt x="1" y="35"/>
                    </a:cubicBezTo>
                    <a:lnTo>
                      <a:pt x="10" y="3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8" name="Freeform 180"/>
              <p:cNvSpPr>
                <a:spLocks/>
              </p:cNvSpPr>
              <p:nvPr/>
            </p:nvSpPr>
            <p:spPr bwMode="black">
              <a:xfrm>
                <a:off x="7677150" y="2144713"/>
                <a:ext cx="57150" cy="49213"/>
              </a:xfrm>
              <a:custGeom>
                <a:avLst/>
                <a:gdLst>
                  <a:gd name="T0" fmla="*/ 27 w 76"/>
                  <a:gd name="T1" fmla="*/ 61 h 66"/>
                  <a:gd name="T2" fmla="*/ 69 w 76"/>
                  <a:gd name="T3" fmla="*/ 35 h 66"/>
                  <a:gd name="T4" fmla="*/ 76 w 76"/>
                  <a:gd name="T5" fmla="*/ 31 h 66"/>
                  <a:gd name="T6" fmla="*/ 60 w 76"/>
                  <a:gd name="T7" fmla="*/ 0 h 66"/>
                  <a:gd name="T8" fmla="*/ 53 w 76"/>
                  <a:gd name="T9" fmla="*/ 3 h 66"/>
                  <a:gd name="T10" fmla="*/ 6 w 76"/>
                  <a:gd name="T11" fmla="*/ 33 h 66"/>
                  <a:gd name="T12" fmla="*/ 0 w 76"/>
                  <a:gd name="T13" fmla="*/ 38 h 66"/>
                  <a:gd name="T14" fmla="*/ 21 w 76"/>
                  <a:gd name="T15" fmla="*/ 66 h 66"/>
                  <a:gd name="T16" fmla="*/ 27 w 76"/>
                  <a:gd name="T17" fmla="*/ 6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6">
                    <a:moveTo>
                      <a:pt x="27" y="61"/>
                    </a:moveTo>
                    <a:cubicBezTo>
                      <a:pt x="37" y="54"/>
                      <a:pt x="52" y="43"/>
                      <a:pt x="69" y="35"/>
                    </a:cubicBezTo>
                    <a:cubicBezTo>
                      <a:pt x="76" y="31"/>
                      <a:pt x="76" y="31"/>
                      <a:pt x="76" y="31"/>
                    </a:cubicBezTo>
                    <a:cubicBezTo>
                      <a:pt x="60" y="0"/>
                      <a:pt x="60" y="0"/>
                      <a:pt x="60" y="0"/>
                    </a:cubicBezTo>
                    <a:cubicBezTo>
                      <a:pt x="53" y="3"/>
                      <a:pt x="53" y="3"/>
                      <a:pt x="53" y="3"/>
                    </a:cubicBezTo>
                    <a:cubicBezTo>
                      <a:pt x="34" y="13"/>
                      <a:pt x="17" y="25"/>
                      <a:pt x="6" y="33"/>
                    </a:cubicBezTo>
                    <a:cubicBezTo>
                      <a:pt x="0" y="38"/>
                      <a:pt x="0" y="38"/>
                      <a:pt x="0" y="38"/>
                    </a:cubicBezTo>
                    <a:cubicBezTo>
                      <a:pt x="21" y="66"/>
                      <a:pt x="21" y="66"/>
                      <a:pt x="21" y="66"/>
                    </a:cubicBezTo>
                    <a:lnTo>
                      <a:pt x="27" y="61"/>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49" name="Freeform 181"/>
              <p:cNvSpPr>
                <a:spLocks/>
              </p:cNvSpPr>
              <p:nvPr/>
            </p:nvSpPr>
            <p:spPr bwMode="black">
              <a:xfrm>
                <a:off x="7026275" y="2797175"/>
                <a:ext cx="57150" cy="49213"/>
              </a:xfrm>
              <a:custGeom>
                <a:avLst/>
                <a:gdLst>
                  <a:gd name="T0" fmla="*/ 31 w 76"/>
                  <a:gd name="T1" fmla="*/ 5 h 67"/>
                  <a:gd name="T2" fmla="*/ 26 w 76"/>
                  <a:gd name="T3" fmla="*/ 0 h 67"/>
                  <a:gd name="T4" fmla="*/ 0 w 76"/>
                  <a:gd name="T5" fmla="*/ 23 h 67"/>
                  <a:gd name="T6" fmla="*/ 5 w 76"/>
                  <a:gd name="T7" fmla="*/ 29 h 67"/>
                  <a:gd name="T8" fmla="*/ 53 w 76"/>
                  <a:gd name="T9" fmla="*/ 64 h 67"/>
                  <a:gd name="T10" fmla="*/ 59 w 76"/>
                  <a:gd name="T11" fmla="*/ 67 h 67"/>
                  <a:gd name="T12" fmla="*/ 76 w 76"/>
                  <a:gd name="T13" fmla="*/ 36 h 67"/>
                  <a:gd name="T14" fmla="*/ 69 w 76"/>
                  <a:gd name="T15" fmla="*/ 33 h 67"/>
                  <a:gd name="T16" fmla="*/ 31 w 76"/>
                  <a:gd name="T17"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7">
                    <a:moveTo>
                      <a:pt x="31" y="5"/>
                    </a:moveTo>
                    <a:cubicBezTo>
                      <a:pt x="26" y="0"/>
                      <a:pt x="26" y="0"/>
                      <a:pt x="26" y="0"/>
                    </a:cubicBezTo>
                    <a:cubicBezTo>
                      <a:pt x="0" y="23"/>
                      <a:pt x="0" y="23"/>
                      <a:pt x="0" y="23"/>
                    </a:cubicBezTo>
                    <a:cubicBezTo>
                      <a:pt x="5" y="29"/>
                      <a:pt x="5" y="29"/>
                      <a:pt x="5" y="29"/>
                    </a:cubicBezTo>
                    <a:cubicBezTo>
                      <a:pt x="18" y="43"/>
                      <a:pt x="38" y="56"/>
                      <a:pt x="53" y="64"/>
                    </a:cubicBezTo>
                    <a:cubicBezTo>
                      <a:pt x="59" y="67"/>
                      <a:pt x="59" y="67"/>
                      <a:pt x="59" y="67"/>
                    </a:cubicBezTo>
                    <a:cubicBezTo>
                      <a:pt x="76" y="36"/>
                      <a:pt x="76" y="36"/>
                      <a:pt x="76" y="36"/>
                    </a:cubicBezTo>
                    <a:cubicBezTo>
                      <a:pt x="69" y="33"/>
                      <a:pt x="69" y="33"/>
                      <a:pt x="69" y="33"/>
                    </a:cubicBezTo>
                    <a:cubicBezTo>
                      <a:pt x="52" y="23"/>
                      <a:pt x="38" y="14"/>
                      <a:pt x="31" y="5"/>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0" name="Freeform 182"/>
              <p:cNvSpPr>
                <a:spLocks/>
              </p:cNvSpPr>
              <p:nvPr/>
            </p:nvSpPr>
            <p:spPr bwMode="black">
              <a:xfrm>
                <a:off x="7975600" y="2251075"/>
                <a:ext cx="57150" cy="47625"/>
              </a:xfrm>
              <a:custGeom>
                <a:avLst/>
                <a:gdLst>
                  <a:gd name="T0" fmla="*/ 54 w 77"/>
                  <a:gd name="T1" fmla="*/ 60 h 64"/>
                  <a:gd name="T2" fmla="*/ 60 w 77"/>
                  <a:gd name="T3" fmla="*/ 64 h 64"/>
                  <a:gd name="T4" fmla="*/ 77 w 77"/>
                  <a:gd name="T5" fmla="*/ 33 h 64"/>
                  <a:gd name="T6" fmla="*/ 71 w 77"/>
                  <a:gd name="T7" fmla="*/ 29 h 64"/>
                  <a:gd name="T8" fmla="*/ 23 w 77"/>
                  <a:gd name="T9" fmla="*/ 4 h 64"/>
                  <a:gd name="T10" fmla="*/ 17 w 77"/>
                  <a:gd name="T11" fmla="*/ 0 h 64"/>
                  <a:gd name="T12" fmla="*/ 0 w 77"/>
                  <a:gd name="T13" fmla="*/ 31 h 64"/>
                  <a:gd name="T14" fmla="*/ 7 w 77"/>
                  <a:gd name="T15" fmla="*/ 35 h 64"/>
                  <a:gd name="T16" fmla="*/ 54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4" y="60"/>
                    </a:moveTo>
                    <a:cubicBezTo>
                      <a:pt x="60" y="64"/>
                      <a:pt x="60" y="64"/>
                      <a:pt x="60" y="64"/>
                    </a:cubicBezTo>
                    <a:cubicBezTo>
                      <a:pt x="77" y="33"/>
                      <a:pt x="77" y="33"/>
                      <a:pt x="77" y="33"/>
                    </a:cubicBezTo>
                    <a:cubicBezTo>
                      <a:pt x="71" y="29"/>
                      <a:pt x="71" y="29"/>
                      <a:pt x="71" y="29"/>
                    </a:cubicBezTo>
                    <a:cubicBezTo>
                      <a:pt x="54" y="20"/>
                      <a:pt x="38" y="12"/>
                      <a:pt x="23" y="4"/>
                    </a:cubicBezTo>
                    <a:cubicBezTo>
                      <a:pt x="17" y="0"/>
                      <a:pt x="17" y="0"/>
                      <a:pt x="17" y="0"/>
                    </a:cubicBezTo>
                    <a:cubicBezTo>
                      <a:pt x="0" y="31"/>
                      <a:pt x="0" y="31"/>
                      <a:pt x="0" y="31"/>
                    </a:cubicBezTo>
                    <a:cubicBezTo>
                      <a:pt x="7" y="35"/>
                      <a:pt x="7" y="35"/>
                      <a:pt x="7" y="35"/>
                    </a:cubicBezTo>
                    <a:cubicBezTo>
                      <a:pt x="21" y="43"/>
                      <a:pt x="37" y="51"/>
                      <a:pt x="54" y="60"/>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1" name="Freeform 183"/>
              <p:cNvSpPr>
                <a:spLocks/>
              </p:cNvSpPr>
              <p:nvPr/>
            </p:nvSpPr>
            <p:spPr bwMode="black">
              <a:xfrm>
                <a:off x="7889875" y="2203450"/>
                <a:ext cx="73025" cy="57150"/>
              </a:xfrm>
              <a:custGeom>
                <a:avLst/>
                <a:gdLst>
                  <a:gd name="T0" fmla="*/ 21 w 97"/>
                  <a:gd name="T1" fmla="*/ 44 h 76"/>
                  <a:gd name="T2" fmla="*/ 26 w 97"/>
                  <a:gd name="T3" fmla="*/ 47 h 76"/>
                  <a:gd name="T4" fmla="*/ 27 w 97"/>
                  <a:gd name="T5" fmla="*/ 48 h 76"/>
                  <a:gd name="T6" fmla="*/ 74 w 97"/>
                  <a:gd name="T7" fmla="*/ 73 h 76"/>
                  <a:gd name="T8" fmla="*/ 80 w 97"/>
                  <a:gd name="T9" fmla="*/ 76 h 76"/>
                  <a:gd name="T10" fmla="*/ 97 w 97"/>
                  <a:gd name="T11" fmla="*/ 45 h 76"/>
                  <a:gd name="T12" fmla="*/ 90 w 97"/>
                  <a:gd name="T13" fmla="*/ 41 h 76"/>
                  <a:gd name="T14" fmla="*/ 44 w 97"/>
                  <a:gd name="T15" fmla="*/ 17 h 76"/>
                  <a:gd name="T16" fmla="*/ 44 w 97"/>
                  <a:gd name="T17" fmla="*/ 17 h 76"/>
                  <a:gd name="T18" fmla="*/ 25 w 97"/>
                  <a:gd name="T19" fmla="*/ 5 h 76"/>
                  <a:gd name="T20" fmla="*/ 19 w 97"/>
                  <a:gd name="T21" fmla="*/ 0 h 76"/>
                  <a:gd name="T22" fmla="*/ 0 w 97"/>
                  <a:gd name="T23" fmla="*/ 30 h 76"/>
                  <a:gd name="T24" fmla="*/ 6 w 97"/>
                  <a:gd name="T25" fmla="*/ 34 h 76"/>
                  <a:gd name="T26" fmla="*/ 21 w 97"/>
                  <a:gd name="T2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76">
                    <a:moveTo>
                      <a:pt x="21" y="44"/>
                    </a:moveTo>
                    <a:cubicBezTo>
                      <a:pt x="24" y="46"/>
                      <a:pt x="26" y="47"/>
                      <a:pt x="26" y="47"/>
                    </a:cubicBezTo>
                    <a:cubicBezTo>
                      <a:pt x="27" y="48"/>
                      <a:pt x="27" y="48"/>
                      <a:pt x="27" y="48"/>
                    </a:cubicBezTo>
                    <a:cubicBezTo>
                      <a:pt x="29" y="49"/>
                      <a:pt x="46" y="58"/>
                      <a:pt x="74" y="73"/>
                    </a:cubicBezTo>
                    <a:cubicBezTo>
                      <a:pt x="80" y="76"/>
                      <a:pt x="80" y="76"/>
                      <a:pt x="80" y="76"/>
                    </a:cubicBezTo>
                    <a:cubicBezTo>
                      <a:pt x="97" y="45"/>
                      <a:pt x="97" y="45"/>
                      <a:pt x="97" y="45"/>
                    </a:cubicBezTo>
                    <a:cubicBezTo>
                      <a:pt x="90" y="41"/>
                      <a:pt x="90" y="41"/>
                      <a:pt x="90" y="41"/>
                    </a:cubicBezTo>
                    <a:cubicBezTo>
                      <a:pt x="60" y="26"/>
                      <a:pt x="49" y="20"/>
                      <a:pt x="44" y="17"/>
                    </a:cubicBezTo>
                    <a:cubicBezTo>
                      <a:pt x="44" y="17"/>
                      <a:pt x="44" y="17"/>
                      <a:pt x="44" y="17"/>
                    </a:cubicBezTo>
                    <a:cubicBezTo>
                      <a:pt x="44" y="17"/>
                      <a:pt x="37" y="12"/>
                      <a:pt x="25" y="5"/>
                    </a:cubicBezTo>
                    <a:cubicBezTo>
                      <a:pt x="19" y="0"/>
                      <a:pt x="19" y="0"/>
                      <a:pt x="19" y="0"/>
                    </a:cubicBezTo>
                    <a:cubicBezTo>
                      <a:pt x="0" y="30"/>
                      <a:pt x="0" y="30"/>
                      <a:pt x="0" y="30"/>
                    </a:cubicBezTo>
                    <a:cubicBezTo>
                      <a:pt x="6" y="34"/>
                      <a:pt x="6" y="34"/>
                      <a:pt x="6" y="34"/>
                    </a:cubicBezTo>
                    <a:cubicBezTo>
                      <a:pt x="12" y="38"/>
                      <a:pt x="18" y="42"/>
                      <a:pt x="21" y="44"/>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2" name="Freeform 184"/>
              <p:cNvSpPr>
                <a:spLocks/>
              </p:cNvSpPr>
              <p:nvPr/>
            </p:nvSpPr>
            <p:spPr bwMode="black">
              <a:xfrm>
                <a:off x="7259638" y="2378075"/>
                <a:ext cx="57150" cy="47625"/>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3" name="Freeform 185"/>
              <p:cNvSpPr>
                <a:spLocks/>
              </p:cNvSpPr>
              <p:nvPr/>
            </p:nvSpPr>
            <p:spPr bwMode="black">
              <a:xfrm>
                <a:off x="8091488" y="2879725"/>
                <a:ext cx="57150" cy="47625"/>
              </a:xfrm>
              <a:custGeom>
                <a:avLst/>
                <a:gdLst>
                  <a:gd name="T0" fmla="*/ 0 w 36"/>
                  <a:gd name="T1" fmla="*/ 16 h 30"/>
                  <a:gd name="T2" fmla="*/ 8 w 36"/>
                  <a:gd name="T3" fmla="*/ 30 h 30"/>
                  <a:gd name="T4" fmla="*/ 36 w 36"/>
                  <a:gd name="T5" fmla="*/ 14 h 30"/>
                  <a:gd name="T6" fmla="*/ 28 w 36"/>
                  <a:gd name="T7" fmla="*/ 0 h 30"/>
                  <a:gd name="T8" fmla="*/ 0 w 36"/>
                  <a:gd name="T9" fmla="*/ 16 h 30"/>
                </a:gdLst>
                <a:ahLst/>
                <a:cxnLst>
                  <a:cxn ang="0">
                    <a:pos x="T0" y="T1"/>
                  </a:cxn>
                  <a:cxn ang="0">
                    <a:pos x="T2" y="T3"/>
                  </a:cxn>
                  <a:cxn ang="0">
                    <a:pos x="T4" y="T5"/>
                  </a:cxn>
                  <a:cxn ang="0">
                    <a:pos x="T6" y="T7"/>
                  </a:cxn>
                  <a:cxn ang="0">
                    <a:pos x="T8" y="T9"/>
                  </a:cxn>
                </a:cxnLst>
                <a:rect l="0" t="0" r="r" b="b"/>
                <a:pathLst>
                  <a:path w="36" h="30">
                    <a:moveTo>
                      <a:pt x="0" y="16"/>
                    </a:moveTo>
                    <a:lnTo>
                      <a:pt x="8" y="30"/>
                    </a:lnTo>
                    <a:lnTo>
                      <a:pt x="36" y="14"/>
                    </a:lnTo>
                    <a:lnTo>
                      <a:pt x="28" y="0"/>
                    </a:lnTo>
                    <a:lnTo>
                      <a:pt x="0" y="16"/>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4" name="Freeform 186"/>
              <p:cNvSpPr>
                <a:spLocks/>
              </p:cNvSpPr>
              <p:nvPr/>
            </p:nvSpPr>
            <p:spPr bwMode="black">
              <a:xfrm>
                <a:off x="7953375" y="2960688"/>
                <a:ext cx="57150" cy="49213"/>
              </a:xfrm>
              <a:custGeom>
                <a:avLst/>
                <a:gdLst>
                  <a:gd name="T0" fmla="*/ 52 w 77"/>
                  <a:gd name="T1" fmla="*/ 4 h 66"/>
                  <a:gd name="T2" fmla="*/ 6 w 77"/>
                  <a:gd name="T3" fmla="*/ 32 h 66"/>
                  <a:gd name="T4" fmla="*/ 0 w 77"/>
                  <a:gd name="T5" fmla="*/ 36 h 66"/>
                  <a:gd name="T6" fmla="*/ 18 w 77"/>
                  <a:gd name="T7" fmla="*/ 66 h 66"/>
                  <a:gd name="T8" fmla="*/ 24 w 77"/>
                  <a:gd name="T9" fmla="*/ 62 h 66"/>
                  <a:gd name="T10" fmla="*/ 70 w 77"/>
                  <a:gd name="T11" fmla="*/ 34 h 66"/>
                  <a:gd name="T12" fmla="*/ 77 w 77"/>
                  <a:gd name="T13" fmla="*/ 31 h 66"/>
                  <a:gd name="T14" fmla="*/ 59 w 77"/>
                  <a:gd name="T15" fmla="*/ 0 h 66"/>
                  <a:gd name="T16" fmla="*/ 52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4"/>
                    </a:moveTo>
                    <a:cubicBezTo>
                      <a:pt x="35" y="14"/>
                      <a:pt x="20" y="23"/>
                      <a:pt x="6" y="32"/>
                    </a:cubicBezTo>
                    <a:cubicBezTo>
                      <a:pt x="0" y="36"/>
                      <a:pt x="0" y="36"/>
                      <a:pt x="0" y="36"/>
                    </a:cubicBezTo>
                    <a:cubicBezTo>
                      <a:pt x="18" y="66"/>
                      <a:pt x="18" y="66"/>
                      <a:pt x="18" y="66"/>
                    </a:cubicBezTo>
                    <a:cubicBezTo>
                      <a:pt x="24" y="62"/>
                      <a:pt x="24" y="62"/>
                      <a:pt x="24" y="62"/>
                    </a:cubicBezTo>
                    <a:cubicBezTo>
                      <a:pt x="39" y="53"/>
                      <a:pt x="54" y="44"/>
                      <a:pt x="70" y="34"/>
                    </a:cubicBezTo>
                    <a:cubicBezTo>
                      <a:pt x="77" y="31"/>
                      <a:pt x="77" y="31"/>
                      <a:pt x="77" y="31"/>
                    </a:cubicBezTo>
                    <a:cubicBezTo>
                      <a:pt x="59" y="0"/>
                      <a:pt x="59" y="0"/>
                      <a:pt x="59" y="0"/>
                    </a:cubicBezTo>
                    <a:lnTo>
                      <a:pt x="52" y="4"/>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5" name="Freeform 187"/>
              <p:cNvSpPr>
                <a:spLocks/>
              </p:cNvSpPr>
              <p:nvPr/>
            </p:nvSpPr>
            <p:spPr bwMode="black">
              <a:xfrm>
                <a:off x="8021638" y="2919413"/>
                <a:ext cx="58738" cy="49213"/>
              </a:xfrm>
              <a:custGeom>
                <a:avLst/>
                <a:gdLst>
                  <a:gd name="T0" fmla="*/ 52 w 77"/>
                  <a:gd name="T1" fmla="*/ 4 h 65"/>
                  <a:gd name="T2" fmla="*/ 6 w 77"/>
                  <a:gd name="T3" fmla="*/ 31 h 65"/>
                  <a:gd name="T4" fmla="*/ 0 w 77"/>
                  <a:gd name="T5" fmla="*/ 35 h 65"/>
                  <a:gd name="T6" fmla="*/ 17 w 77"/>
                  <a:gd name="T7" fmla="*/ 65 h 65"/>
                  <a:gd name="T8" fmla="*/ 24 w 77"/>
                  <a:gd name="T9" fmla="*/ 61 h 65"/>
                  <a:gd name="T10" fmla="*/ 70 w 77"/>
                  <a:gd name="T11" fmla="*/ 34 h 65"/>
                  <a:gd name="T12" fmla="*/ 77 w 77"/>
                  <a:gd name="T13" fmla="*/ 31 h 65"/>
                  <a:gd name="T14" fmla="*/ 59 w 77"/>
                  <a:gd name="T15" fmla="*/ 0 h 65"/>
                  <a:gd name="T16" fmla="*/ 52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52" y="4"/>
                    </a:moveTo>
                    <a:cubicBezTo>
                      <a:pt x="37" y="13"/>
                      <a:pt x="21" y="22"/>
                      <a:pt x="6" y="31"/>
                    </a:cubicBezTo>
                    <a:cubicBezTo>
                      <a:pt x="0" y="35"/>
                      <a:pt x="0" y="35"/>
                      <a:pt x="0" y="35"/>
                    </a:cubicBezTo>
                    <a:cubicBezTo>
                      <a:pt x="17" y="65"/>
                      <a:pt x="17" y="65"/>
                      <a:pt x="17" y="65"/>
                    </a:cubicBezTo>
                    <a:cubicBezTo>
                      <a:pt x="24" y="61"/>
                      <a:pt x="24" y="61"/>
                      <a:pt x="24" y="61"/>
                    </a:cubicBezTo>
                    <a:cubicBezTo>
                      <a:pt x="39" y="52"/>
                      <a:pt x="55" y="44"/>
                      <a:pt x="70" y="34"/>
                    </a:cubicBezTo>
                    <a:cubicBezTo>
                      <a:pt x="77" y="31"/>
                      <a:pt x="77" y="31"/>
                      <a:pt x="77" y="31"/>
                    </a:cubicBezTo>
                    <a:cubicBezTo>
                      <a:pt x="59" y="0"/>
                      <a:pt x="59" y="0"/>
                      <a:pt x="59" y="0"/>
                    </a:cubicBezTo>
                    <a:lnTo>
                      <a:pt x="52" y="4"/>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6" name="Freeform 188"/>
              <p:cNvSpPr>
                <a:spLocks/>
              </p:cNvSpPr>
              <p:nvPr/>
            </p:nvSpPr>
            <p:spPr bwMode="black">
              <a:xfrm>
                <a:off x="7821613" y="3046413"/>
                <a:ext cx="53975" cy="53975"/>
              </a:xfrm>
              <a:custGeom>
                <a:avLst/>
                <a:gdLst>
                  <a:gd name="T0" fmla="*/ 45 w 72"/>
                  <a:gd name="T1" fmla="*/ 5 h 72"/>
                  <a:gd name="T2" fmla="*/ 10 w 72"/>
                  <a:gd name="T3" fmla="*/ 38 h 72"/>
                  <a:gd name="T4" fmla="*/ 4 w 72"/>
                  <a:gd name="T5" fmla="*/ 48 h 72"/>
                  <a:gd name="T6" fmla="*/ 0 w 72"/>
                  <a:gd name="T7" fmla="*/ 54 h 72"/>
                  <a:gd name="T8" fmla="*/ 30 w 72"/>
                  <a:gd name="T9" fmla="*/ 72 h 72"/>
                  <a:gd name="T10" fmla="*/ 34 w 72"/>
                  <a:gd name="T11" fmla="*/ 66 h 72"/>
                  <a:gd name="T12" fmla="*/ 39 w 72"/>
                  <a:gd name="T13" fmla="*/ 57 h 72"/>
                  <a:gd name="T14" fmla="*/ 66 w 72"/>
                  <a:gd name="T15" fmla="*/ 33 h 72"/>
                  <a:gd name="T16" fmla="*/ 72 w 72"/>
                  <a:gd name="T17" fmla="*/ 28 h 72"/>
                  <a:gd name="T18" fmla="*/ 51 w 72"/>
                  <a:gd name="T19" fmla="*/ 0 h 72"/>
                  <a:gd name="T20" fmla="*/ 45 w 72"/>
                  <a:gd name="T21"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45" y="5"/>
                    </a:moveTo>
                    <a:cubicBezTo>
                      <a:pt x="26" y="19"/>
                      <a:pt x="15" y="29"/>
                      <a:pt x="10" y="38"/>
                    </a:cubicBezTo>
                    <a:cubicBezTo>
                      <a:pt x="8" y="41"/>
                      <a:pt x="6" y="44"/>
                      <a:pt x="4" y="48"/>
                    </a:cubicBezTo>
                    <a:cubicBezTo>
                      <a:pt x="0" y="54"/>
                      <a:pt x="0" y="54"/>
                      <a:pt x="0" y="54"/>
                    </a:cubicBezTo>
                    <a:cubicBezTo>
                      <a:pt x="30" y="72"/>
                      <a:pt x="30" y="72"/>
                      <a:pt x="30" y="72"/>
                    </a:cubicBezTo>
                    <a:cubicBezTo>
                      <a:pt x="34" y="66"/>
                      <a:pt x="34" y="66"/>
                      <a:pt x="34" y="66"/>
                    </a:cubicBezTo>
                    <a:cubicBezTo>
                      <a:pt x="36" y="63"/>
                      <a:pt x="37" y="60"/>
                      <a:pt x="39" y="57"/>
                    </a:cubicBezTo>
                    <a:cubicBezTo>
                      <a:pt x="40" y="55"/>
                      <a:pt x="45" y="49"/>
                      <a:pt x="66" y="33"/>
                    </a:cubicBezTo>
                    <a:cubicBezTo>
                      <a:pt x="72" y="28"/>
                      <a:pt x="72" y="28"/>
                      <a:pt x="72" y="28"/>
                    </a:cubicBezTo>
                    <a:cubicBezTo>
                      <a:pt x="51" y="0"/>
                      <a:pt x="51" y="0"/>
                      <a:pt x="51" y="0"/>
                    </a:cubicBezTo>
                    <a:lnTo>
                      <a:pt x="45" y="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7" name="Freeform 189"/>
              <p:cNvSpPr>
                <a:spLocks/>
              </p:cNvSpPr>
              <p:nvPr/>
            </p:nvSpPr>
            <p:spPr bwMode="black">
              <a:xfrm>
                <a:off x="7885113" y="3001963"/>
                <a:ext cx="57150" cy="49213"/>
              </a:xfrm>
              <a:custGeom>
                <a:avLst/>
                <a:gdLst>
                  <a:gd name="T0" fmla="*/ 51 w 77"/>
                  <a:gd name="T1" fmla="*/ 4 h 66"/>
                  <a:gd name="T2" fmla="*/ 6 w 77"/>
                  <a:gd name="T3" fmla="*/ 33 h 66"/>
                  <a:gd name="T4" fmla="*/ 0 w 77"/>
                  <a:gd name="T5" fmla="*/ 37 h 66"/>
                  <a:gd name="T6" fmla="*/ 19 w 77"/>
                  <a:gd name="T7" fmla="*/ 66 h 66"/>
                  <a:gd name="T8" fmla="*/ 25 w 77"/>
                  <a:gd name="T9" fmla="*/ 62 h 66"/>
                  <a:gd name="T10" fmla="*/ 70 w 77"/>
                  <a:gd name="T11" fmla="*/ 34 h 66"/>
                  <a:gd name="T12" fmla="*/ 77 w 77"/>
                  <a:gd name="T13" fmla="*/ 30 h 66"/>
                  <a:gd name="T14" fmla="*/ 58 w 77"/>
                  <a:gd name="T15" fmla="*/ 0 h 66"/>
                  <a:gd name="T16" fmla="*/ 51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1" y="4"/>
                    </a:moveTo>
                    <a:cubicBezTo>
                      <a:pt x="35" y="14"/>
                      <a:pt x="19" y="24"/>
                      <a:pt x="6" y="33"/>
                    </a:cubicBezTo>
                    <a:cubicBezTo>
                      <a:pt x="0" y="37"/>
                      <a:pt x="0" y="37"/>
                      <a:pt x="0" y="37"/>
                    </a:cubicBezTo>
                    <a:cubicBezTo>
                      <a:pt x="19" y="66"/>
                      <a:pt x="19" y="66"/>
                      <a:pt x="19" y="66"/>
                    </a:cubicBezTo>
                    <a:cubicBezTo>
                      <a:pt x="25" y="62"/>
                      <a:pt x="25" y="62"/>
                      <a:pt x="25" y="62"/>
                    </a:cubicBezTo>
                    <a:cubicBezTo>
                      <a:pt x="39" y="53"/>
                      <a:pt x="54" y="44"/>
                      <a:pt x="70" y="34"/>
                    </a:cubicBezTo>
                    <a:cubicBezTo>
                      <a:pt x="77" y="30"/>
                      <a:pt x="77" y="30"/>
                      <a:pt x="77" y="30"/>
                    </a:cubicBezTo>
                    <a:cubicBezTo>
                      <a:pt x="58" y="0"/>
                      <a:pt x="58" y="0"/>
                      <a:pt x="58" y="0"/>
                    </a:cubicBezTo>
                    <a:lnTo>
                      <a:pt x="51" y="4"/>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8" name="Freeform 190"/>
              <p:cNvSpPr>
                <a:spLocks/>
              </p:cNvSpPr>
              <p:nvPr/>
            </p:nvSpPr>
            <p:spPr bwMode="black">
              <a:xfrm>
                <a:off x="8159750" y="2840038"/>
                <a:ext cx="58738" cy="47625"/>
              </a:xfrm>
              <a:custGeom>
                <a:avLst/>
                <a:gdLst>
                  <a:gd name="T0" fmla="*/ 0 w 37"/>
                  <a:gd name="T1" fmla="*/ 16 h 30"/>
                  <a:gd name="T2" fmla="*/ 9 w 37"/>
                  <a:gd name="T3" fmla="*/ 30 h 30"/>
                  <a:gd name="T4" fmla="*/ 37 w 37"/>
                  <a:gd name="T5" fmla="*/ 14 h 30"/>
                  <a:gd name="T6" fmla="*/ 28 w 37"/>
                  <a:gd name="T7" fmla="*/ 0 h 30"/>
                  <a:gd name="T8" fmla="*/ 0 w 37"/>
                  <a:gd name="T9" fmla="*/ 16 h 30"/>
                </a:gdLst>
                <a:ahLst/>
                <a:cxnLst>
                  <a:cxn ang="0">
                    <a:pos x="T0" y="T1"/>
                  </a:cxn>
                  <a:cxn ang="0">
                    <a:pos x="T2" y="T3"/>
                  </a:cxn>
                  <a:cxn ang="0">
                    <a:pos x="T4" y="T5"/>
                  </a:cxn>
                  <a:cxn ang="0">
                    <a:pos x="T6" y="T7"/>
                  </a:cxn>
                  <a:cxn ang="0">
                    <a:pos x="T8" y="T9"/>
                  </a:cxn>
                </a:cxnLst>
                <a:rect l="0" t="0" r="r" b="b"/>
                <a:pathLst>
                  <a:path w="37" h="30">
                    <a:moveTo>
                      <a:pt x="0" y="16"/>
                    </a:moveTo>
                    <a:lnTo>
                      <a:pt x="9" y="30"/>
                    </a:lnTo>
                    <a:lnTo>
                      <a:pt x="37" y="14"/>
                    </a:lnTo>
                    <a:lnTo>
                      <a:pt x="28" y="0"/>
                    </a:lnTo>
                    <a:lnTo>
                      <a:pt x="0" y="16"/>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59" name="Freeform 191"/>
              <p:cNvSpPr>
                <a:spLocks/>
              </p:cNvSpPr>
              <p:nvPr/>
            </p:nvSpPr>
            <p:spPr bwMode="black">
              <a:xfrm>
                <a:off x="7038975" y="2435225"/>
                <a:ext cx="58738" cy="39688"/>
              </a:xfrm>
              <a:custGeom>
                <a:avLst/>
                <a:gdLst>
                  <a:gd name="T0" fmla="*/ 27 w 77"/>
                  <a:gd name="T1" fmla="*/ 5 h 53"/>
                  <a:gd name="T2" fmla="*/ 5 w 77"/>
                  <a:gd name="T3" fmla="*/ 24 h 53"/>
                  <a:gd name="T4" fmla="*/ 0 w 77"/>
                  <a:gd name="T5" fmla="*/ 30 h 53"/>
                  <a:gd name="T6" fmla="*/ 26 w 77"/>
                  <a:gd name="T7" fmla="*/ 53 h 53"/>
                  <a:gd name="T8" fmla="*/ 31 w 77"/>
                  <a:gd name="T9" fmla="*/ 47 h 53"/>
                  <a:gd name="T10" fmla="*/ 43 w 77"/>
                  <a:gd name="T11" fmla="*/ 37 h 53"/>
                  <a:gd name="T12" fmla="*/ 61 w 77"/>
                  <a:gd name="T13" fmla="*/ 39 h 53"/>
                  <a:gd name="T14" fmla="*/ 68 w 77"/>
                  <a:gd name="T15" fmla="*/ 41 h 53"/>
                  <a:gd name="T16" fmla="*/ 77 w 77"/>
                  <a:gd name="T17" fmla="*/ 8 h 53"/>
                  <a:gd name="T18" fmla="*/ 70 w 77"/>
                  <a:gd name="T19" fmla="*/ 6 h 53"/>
                  <a:gd name="T20" fmla="*/ 27 w 77"/>
                  <a:gd name="T21"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53">
                    <a:moveTo>
                      <a:pt x="27" y="5"/>
                    </a:moveTo>
                    <a:cubicBezTo>
                      <a:pt x="20" y="9"/>
                      <a:pt x="12" y="15"/>
                      <a:pt x="5" y="24"/>
                    </a:cubicBezTo>
                    <a:cubicBezTo>
                      <a:pt x="0" y="30"/>
                      <a:pt x="0" y="30"/>
                      <a:pt x="0" y="30"/>
                    </a:cubicBezTo>
                    <a:cubicBezTo>
                      <a:pt x="26" y="53"/>
                      <a:pt x="26" y="53"/>
                      <a:pt x="26" y="53"/>
                    </a:cubicBezTo>
                    <a:cubicBezTo>
                      <a:pt x="31" y="47"/>
                      <a:pt x="31" y="47"/>
                      <a:pt x="31" y="47"/>
                    </a:cubicBezTo>
                    <a:cubicBezTo>
                      <a:pt x="35" y="42"/>
                      <a:pt x="40" y="39"/>
                      <a:pt x="43" y="37"/>
                    </a:cubicBezTo>
                    <a:cubicBezTo>
                      <a:pt x="43" y="37"/>
                      <a:pt x="46" y="35"/>
                      <a:pt x="61" y="39"/>
                    </a:cubicBezTo>
                    <a:cubicBezTo>
                      <a:pt x="68" y="41"/>
                      <a:pt x="68" y="41"/>
                      <a:pt x="68" y="41"/>
                    </a:cubicBezTo>
                    <a:cubicBezTo>
                      <a:pt x="77" y="8"/>
                      <a:pt x="77" y="8"/>
                      <a:pt x="77" y="8"/>
                    </a:cubicBezTo>
                    <a:cubicBezTo>
                      <a:pt x="70" y="6"/>
                      <a:pt x="70" y="6"/>
                      <a:pt x="70" y="6"/>
                    </a:cubicBezTo>
                    <a:cubicBezTo>
                      <a:pt x="51" y="0"/>
                      <a:pt x="38" y="0"/>
                      <a:pt x="27" y="5"/>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0" name="Freeform 192"/>
              <p:cNvSpPr>
                <a:spLocks/>
              </p:cNvSpPr>
              <p:nvPr/>
            </p:nvSpPr>
            <p:spPr bwMode="black">
              <a:xfrm>
                <a:off x="8348663" y="2689225"/>
                <a:ext cx="36513" cy="55563"/>
              </a:xfrm>
              <a:custGeom>
                <a:avLst/>
                <a:gdLst>
                  <a:gd name="T0" fmla="*/ 13 w 49"/>
                  <a:gd name="T1" fmla="*/ 7 h 75"/>
                  <a:gd name="T2" fmla="*/ 2 w 49"/>
                  <a:gd name="T3" fmla="*/ 57 h 75"/>
                  <a:gd name="T4" fmla="*/ 0 w 49"/>
                  <a:gd name="T5" fmla="*/ 64 h 75"/>
                  <a:gd name="T6" fmla="*/ 34 w 49"/>
                  <a:gd name="T7" fmla="*/ 75 h 75"/>
                  <a:gd name="T8" fmla="*/ 36 w 49"/>
                  <a:gd name="T9" fmla="*/ 67 h 75"/>
                  <a:gd name="T10" fmla="*/ 48 w 49"/>
                  <a:gd name="T11" fmla="*/ 13 h 75"/>
                  <a:gd name="T12" fmla="*/ 49 w 49"/>
                  <a:gd name="T13" fmla="*/ 5 h 75"/>
                  <a:gd name="T14" fmla="*/ 15 w 49"/>
                  <a:gd name="T15" fmla="*/ 0 h 75"/>
                  <a:gd name="T16" fmla="*/ 13 w 49"/>
                  <a:gd name="T17" fmla="*/ 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75">
                    <a:moveTo>
                      <a:pt x="13" y="7"/>
                    </a:moveTo>
                    <a:cubicBezTo>
                      <a:pt x="10" y="26"/>
                      <a:pt x="7" y="43"/>
                      <a:pt x="2" y="57"/>
                    </a:cubicBezTo>
                    <a:cubicBezTo>
                      <a:pt x="0" y="64"/>
                      <a:pt x="0" y="64"/>
                      <a:pt x="0" y="64"/>
                    </a:cubicBezTo>
                    <a:cubicBezTo>
                      <a:pt x="34" y="75"/>
                      <a:pt x="34" y="75"/>
                      <a:pt x="34" y="75"/>
                    </a:cubicBezTo>
                    <a:cubicBezTo>
                      <a:pt x="36" y="67"/>
                      <a:pt x="36" y="67"/>
                      <a:pt x="36" y="67"/>
                    </a:cubicBezTo>
                    <a:cubicBezTo>
                      <a:pt x="41" y="52"/>
                      <a:pt x="45" y="34"/>
                      <a:pt x="48" y="13"/>
                    </a:cubicBezTo>
                    <a:cubicBezTo>
                      <a:pt x="49" y="5"/>
                      <a:pt x="49" y="5"/>
                      <a:pt x="49" y="5"/>
                    </a:cubicBezTo>
                    <a:cubicBezTo>
                      <a:pt x="15" y="0"/>
                      <a:pt x="15" y="0"/>
                      <a:pt x="15" y="0"/>
                    </a:cubicBezTo>
                    <a:lnTo>
                      <a:pt x="13" y="7"/>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1" name="Freeform 193"/>
              <p:cNvSpPr>
                <a:spLocks/>
              </p:cNvSpPr>
              <p:nvPr/>
            </p:nvSpPr>
            <p:spPr bwMode="black">
              <a:xfrm>
                <a:off x="8362950" y="2611438"/>
                <a:ext cx="26988" cy="52388"/>
              </a:xfrm>
              <a:custGeom>
                <a:avLst/>
                <a:gdLst>
                  <a:gd name="T0" fmla="*/ 2 w 38"/>
                  <a:gd name="T1" fmla="*/ 0 h 70"/>
                  <a:gd name="T2" fmla="*/ 2 w 38"/>
                  <a:gd name="T3" fmla="*/ 8 h 70"/>
                  <a:gd name="T4" fmla="*/ 0 w 38"/>
                  <a:gd name="T5" fmla="*/ 60 h 70"/>
                  <a:gd name="T6" fmla="*/ 0 w 38"/>
                  <a:gd name="T7" fmla="*/ 67 h 70"/>
                  <a:gd name="T8" fmla="*/ 35 w 38"/>
                  <a:gd name="T9" fmla="*/ 70 h 70"/>
                  <a:gd name="T10" fmla="*/ 35 w 38"/>
                  <a:gd name="T11" fmla="*/ 62 h 70"/>
                  <a:gd name="T12" fmla="*/ 38 w 38"/>
                  <a:gd name="T13" fmla="*/ 8 h 70"/>
                  <a:gd name="T14" fmla="*/ 38 w 38"/>
                  <a:gd name="T15" fmla="*/ 0 h 70"/>
                  <a:gd name="T16" fmla="*/ 2 w 38"/>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0">
                    <a:moveTo>
                      <a:pt x="2" y="0"/>
                    </a:moveTo>
                    <a:cubicBezTo>
                      <a:pt x="2" y="8"/>
                      <a:pt x="2" y="8"/>
                      <a:pt x="2" y="8"/>
                    </a:cubicBezTo>
                    <a:cubicBezTo>
                      <a:pt x="2" y="25"/>
                      <a:pt x="2" y="43"/>
                      <a:pt x="0" y="60"/>
                    </a:cubicBezTo>
                    <a:cubicBezTo>
                      <a:pt x="0" y="67"/>
                      <a:pt x="0" y="67"/>
                      <a:pt x="0" y="67"/>
                    </a:cubicBezTo>
                    <a:cubicBezTo>
                      <a:pt x="35" y="70"/>
                      <a:pt x="35" y="70"/>
                      <a:pt x="35" y="70"/>
                    </a:cubicBezTo>
                    <a:cubicBezTo>
                      <a:pt x="35" y="62"/>
                      <a:pt x="35" y="62"/>
                      <a:pt x="35" y="62"/>
                    </a:cubicBezTo>
                    <a:cubicBezTo>
                      <a:pt x="37" y="44"/>
                      <a:pt x="38" y="26"/>
                      <a:pt x="38" y="8"/>
                    </a:cubicBezTo>
                    <a:cubicBezTo>
                      <a:pt x="38" y="0"/>
                      <a:pt x="38" y="0"/>
                      <a:pt x="38" y="0"/>
                    </a:cubicBezTo>
                    <a:lnTo>
                      <a:pt x="2" y="0"/>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2" name="Freeform 194"/>
              <p:cNvSpPr>
                <a:spLocks/>
              </p:cNvSpPr>
              <p:nvPr/>
            </p:nvSpPr>
            <p:spPr bwMode="black">
              <a:xfrm>
                <a:off x="7783513" y="3113088"/>
                <a:ext cx="47625" cy="57150"/>
              </a:xfrm>
              <a:custGeom>
                <a:avLst/>
                <a:gdLst>
                  <a:gd name="T0" fmla="*/ 32 w 63"/>
                  <a:gd name="T1" fmla="*/ 0 h 76"/>
                  <a:gd name="T2" fmla="*/ 29 w 63"/>
                  <a:gd name="T3" fmla="*/ 7 h 76"/>
                  <a:gd name="T4" fmla="*/ 5 w 63"/>
                  <a:gd name="T5" fmla="*/ 50 h 76"/>
                  <a:gd name="T6" fmla="*/ 0 w 63"/>
                  <a:gd name="T7" fmla="*/ 57 h 76"/>
                  <a:gd name="T8" fmla="*/ 30 w 63"/>
                  <a:gd name="T9" fmla="*/ 76 h 76"/>
                  <a:gd name="T10" fmla="*/ 34 w 63"/>
                  <a:gd name="T11" fmla="*/ 70 h 76"/>
                  <a:gd name="T12" fmla="*/ 60 w 63"/>
                  <a:gd name="T13" fmla="*/ 22 h 76"/>
                  <a:gd name="T14" fmla="*/ 63 w 63"/>
                  <a:gd name="T15" fmla="*/ 16 h 76"/>
                  <a:gd name="T16" fmla="*/ 49 w 63"/>
                  <a:gd name="T17" fmla="*/ 7 h 76"/>
                  <a:gd name="T18" fmla="*/ 32 w 63"/>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6">
                    <a:moveTo>
                      <a:pt x="32" y="0"/>
                    </a:moveTo>
                    <a:cubicBezTo>
                      <a:pt x="29" y="7"/>
                      <a:pt x="29" y="7"/>
                      <a:pt x="29" y="7"/>
                    </a:cubicBezTo>
                    <a:cubicBezTo>
                      <a:pt x="20" y="23"/>
                      <a:pt x="13" y="38"/>
                      <a:pt x="5" y="50"/>
                    </a:cubicBezTo>
                    <a:cubicBezTo>
                      <a:pt x="0" y="57"/>
                      <a:pt x="0" y="57"/>
                      <a:pt x="0" y="57"/>
                    </a:cubicBezTo>
                    <a:cubicBezTo>
                      <a:pt x="30" y="76"/>
                      <a:pt x="30" y="76"/>
                      <a:pt x="30" y="76"/>
                    </a:cubicBezTo>
                    <a:cubicBezTo>
                      <a:pt x="34" y="70"/>
                      <a:pt x="34" y="70"/>
                      <a:pt x="34" y="70"/>
                    </a:cubicBezTo>
                    <a:cubicBezTo>
                      <a:pt x="43" y="56"/>
                      <a:pt x="51" y="40"/>
                      <a:pt x="60" y="22"/>
                    </a:cubicBezTo>
                    <a:cubicBezTo>
                      <a:pt x="63" y="16"/>
                      <a:pt x="63" y="16"/>
                      <a:pt x="63" y="16"/>
                    </a:cubicBezTo>
                    <a:cubicBezTo>
                      <a:pt x="49" y="7"/>
                      <a:pt x="49" y="7"/>
                      <a:pt x="49" y="7"/>
                    </a:cubicBezTo>
                    <a:lnTo>
                      <a:pt x="32" y="0"/>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3" name="Freeform 195"/>
              <p:cNvSpPr>
                <a:spLocks/>
              </p:cNvSpPr>
              <p:nvPr/>
            </p:nvSpPr>
            <p:spPr bwMode="black">
              <a:xfrm>
                <a:off x="8229600" y="2798763"/>
                <a:ext cx="57150" cy="49213"/>
              </a:xfrm>
              <a:custGeom>
                <a:avLst/>
                <a:gdLst>
                  <a:gd name="T0" fmla="*/ 52 w 76"/>
                  <a:gd name="T1" fmla="*/ 3 h 65"/>
                  <a:gd name="T2" fmla="*/ 6 w 76"/>
                  <a:gd name="T3" fmla="*/ 31 h 65"/>
                  <a:gd name="T4" fmla="*/ 0 w 76"/>
                  <a:gd name="T5" fmla="*/ 35 h 65"/>
                  <a:gd name="T6" fmla="*/ 17 w 76"/>
                  <a:gd name="T7" fmla="*/ 65 h 65"/>
                  <a:gd name="T8" fmla="*/ 24 w 76"/>
                  <a:gd name="T9" fmla="*/ 61 h 65"/>
                  <a:gd name="T10" fmla="*/ 70 w 76"/>
                  <a:gd name="T11" fmla="*/ 33 h 65"/>
                  <a:gd name="T12" fmla="*/ 76 w 76"/>
                  <a:gd name="T13" fmla="*/ 30 h 65"/>
                  <a:gd name="T14" fmla="*/ 58 w 76"/>
                  <a:gd name="T15" fmla="*/ 0 h 65"/>
                  <a:gd name="T16" fmla="*/ 52 w 76"/>
                  <a:gd name="T17"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5">
                    <a:moveTo>
                      <a:pt x="52" y="3"/>
                    </a:moveTo>
                    <a:cubicBezTo>
                      <a:pt x="38" y="12"/>
                      <a:pt x="22" y="21"/>
                      <a:pt x="6" y="31"/>
                    </a:cubicBezTo>
                    <a:cubicBezTo>
                      <a:pt x="0" y="35"/>
                      <a:pt x="0" y="35"/>
                      <a:pt x="0" y="35"/>
                    </a:cubicBezTo>
                    <a:cubicBezTo>
                      <a:pt x="17" y="65"/>
                      <a:pt x="17" y="65"/>
                      <a:pt x="17" y="65"/>
                    </a:cubicBezTo>
                    <a:cubicBezTo>
                      <a:pt x="24" y="61"/>
                      <a:pt x="24" y="61"/>
                      <a:pt x="24" y="61"/>
                    </a:cubicBezTo>
                    <a:cubicBezTo>
                      <a:pt x="41" y="51"/>
                      <a:pt x="56" y="42"/>
                      <a:pt x="70" y="33"/>
                    </a:cubicBezTo>
                    <a:cubicBezTo>
                      <a:pt x="76" y="30"/>
                      <a:pt x="76" y="30"/>
                      <a:pt x="76" y="30"/>
                    </a:cubicBezTo>
                    <a:cubicBezTo>
                      <a:pt x="58" y="0"/>
                      <a:pt x="58" y="0"/>
                      <a:pt x="58" y="0"/>
                    </a:cubicBezTo>
                    <a:lnTo>
                      <a:pt x="52" y="3"/>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4" name="Freeform 196"/>
              <p:cNvSpPr>
                <a:spLocks/>
              </p:cNvSpPr>
              <p:nvPr/>
            </p:nvSpPr>
            <p:spPr bwMode="black">
              <a:xfrm>
                <a:off x="8297863" y="2754313"/>
                <a:ext cx="57150" cy="50800"/>
              </a:xfrm>
              <a:custGeom>
                <a:avLst/>
                <a:gdLst>
                  <a:gd name="T0" fmla="*/ 49 w 77"/>
                  <a:gd name="T1" fmla="*/ 5 h 68"/>
                  <a:gd name="T2" fmla="*/ 7 w 77"/>
                  <a:gd name="T3" fmla="*/ 34 h 68"/>
                  <a:gd name="T4" fmla="*/ 0 w 77"/>
                  <a:gd name="T5" fmla="*/ 39 h 68"/>
                  <a:gd name="T6" fmla="*/ 19 w 77"/>
                  <a:gd name="T7" fmla="*/ 68 h 68"/>
                  <a:gd name="T8" fmla="*/ 26 w 77"/>
                  <a:gd name="T9" fmla="*/ 64 h 68"/>
                  <a:gd name="T10" fmla="*/ 71 w 77"/>
                  <a:gd name="T11" fmla="*/ 33 h 68"/>
                  <a:gd name="T12" fmla="*/ 77 w 77"/>
                  <a:gd name="T13" fmla="*/ 28 h 68"/>
                  <a:gd name="T14" fmla="*/ 55 w 77"/>
                  <a:gd name="T15" fmla="*/ 0 h 68"/>
                  <a:gd name="T16" fmla="*/ 49 w 77"/>
                  <a:gd name="T17" fmla="*/ 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8">
                    <a:moveTo>
                      <a:pt x="49" y="5"/>
                    </a:moveTo>
                    <a:cubicBezTo>
                      <a:pt x="40" y="12"/>
                      <a:pt x="26" y="22"/>
                      <a:pt x="7" y="34"/>
                    </a:cubicBezTo>
                    <a:cubicBezTo>
                      <a:pt x="0" y="39"/>
                      <a:pt x="0" y="39"/>
                      <a:pt x="0" y="39"/>
                    </a:cubicBezTo>
                    <a:cubicBezTo>
                      <a:pt x="19" y="68"/>
                      <a:pt x="19" y="68"/>
                      <a:pt x="19" y="68"/>
                    </a:cubicBezTo>
                    <a:cubicBezTo>
                      <a:pt x="26" y="64"/>
                      <a:pt x="26" y="64"/>
                      <a:pt x="26" y="64"/>
                    </a:cubicBezTo>
                    <a:cubicBezTo>
                      <a:pt x="46" y="51"/>
                      <a:pt x="61" y="41"/>
                      <a:pt x="71" y="33"/>
                    </a:cubicBezTo>
                    <a:cubicBezTo>
                      <a:pt x="77" y="28"/>
                      <a:pt x="77" y="28"/>
                      <a:pt x="77" y="28"/>
                    </a:cubicBezTo>
                    <a:cubicBezTo>
                      <a:pt x="55" y="0"/>
                      <a:pt x="55" y="0"/>
                      <a:pt x="55" y="0"/>
                    </a:cubicBezTo>
                    <a:lnTo>
                      <a:pt x="49" y="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5" name="Freeform 197"/>
              <p:cNvSpPr>
                <a:spLocks/>
              </p:cNvSpPr>
              <p:nvPr/>
            </p:nvSpPr>
            <p:spPr bwMode="black">
              <a:xfrm>
                <a:off x="7313613" y="2935288"/>
                <a:ext cx="57150" cy="49213"/>
              </a:xfrm>
              <a:custGeom>
                <a:avLst/>
                <a:gdLst>
                  <a:gd name="T0" fmla="*/ 24 w 77"/>
                  <a:gd name="T1" fmla="*/ 4 h 65"/>
                  <a:gd name="T2" fmla="*/ 18 w 77"/>
                  <a:gd name="T3" fmla="*/ 0 h 65"/>
                  <a:gd name="T4" fmla="*/ 0 w 77"/>
                  <a:gd name="T5" fmla="*/ 30 h 65"/>
                  <a:gd name="T6" fmla="*/ 7 w 77"/>
                  <a:gd name="T7" fmla="*/ 34 h 65"/>
                  <a:gd name="T8" fmla="*/ 53 w 77"/>
                  <a:gd name="T9" fmla="*/ 61 h 65"/>
                  <a:gd name="T10" fmla="*/ 59 w 77"/>
                  <a:gd name="T11" fmla="*/ 65 h 65"/>
                  <a:gd name="T12" fmla="*/ 77 w 77"/>
                  <a:gd name="T13" fmla="*/ 34 h 65"/>
                  <a:gd name="T14" fmla="*/ 71 w 77"/>
                  <a:gd name="T15" fmla="*/ 31 h 65"/>
                  <a:gd name="T16" fmla="*/ 24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24" y="4"/>
                    </a:moveTo>
                    <a:cubicBezTo>
                      <a:pt x="18" y="0"/>
                      <a:pt x="18" y="0"/>
                      <a:pt x="18" y="0"/>
                    </a:cubicBezTo>
                    <a:cubicBezTo>
                      <a:pt x="0" y="30"/>
                      <a:pt x="0" y="30"/>
                      <a:pt x="0" y="30"/>
                    </a:cubicBezTo>
                    <a:cubicBezTo>
                      <a:pt x="7" y="34"/>
                      <a:pt x="7" y="34"/>
                      <a:pt x="7" y="34"/>
                    </a:cubicBezTo>
                    <a:cubicBezTo>
                      <a:pt x="22" y="43"/>
                      <a:pt x="37" y="52"/>
                      <a:pt x="53" y="61"/>
                    </a:cubicBezTo>
                    <a:cubicBezTo>
                      <a:pt x="59" y="65"/>
                      <a:pt x="59" y="65"/>
                      <a:pt x="59" y="65"/>
                    </a:cubicBezTo>
                    <a:cubicBezTo>
                      <a:pt x="77" y="34"/>
                      <a:pt x="77" y="34"/>
                      <a:pt x="77" y="34"/>
                    </a:cubicBezTo>
                    <a:cubicBezTo>
                      <a:pt x="71" y="31"/>
                      <a:pt x="71" y="31"/>
                      <a:pt x="71" y="31"/>
                    </a:cubicBezTo>
                    <a:cubicBezTo>
                      <a:pt x="55" y="22"/>
                      <a:pt x="40" y="13"/>
                      <a:pt x="24" y="4"/>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6" name="Freeform 198"/>
              <p:cNvSpPr>
                <a:spLocks/>
              </p:cNvSpPr>
              <p:nvPr/>
            </p:nvSpPr>
            <p:spPr bwMode="black">
              <a:xfrm>
                <a:off x="7381875" y="2974975"/>
                <a:ext cx="57150" cy="49213"/>
              </a:xfrm>
              <a:custGeom>
                <a:avLst/>
                <a:gdLst>
                  <a:gd name="T0" fmla="*/ 0 w 36"/>
                  <a:gd name="T1" fmla="*/ 15 h 31"/>
                  <a:gd name="T2" fmla="*/ 28 w 36"/>
                  <a:gd name="T3" fmla="*/ 31 h 31"/>
                  <a:gd name="T4" fmla="*/ 36 w 36"/>
                  <a:gd name="T5" fmla="*/ 17 h 31"/>
                  <a:gd name="T6" fmla="*/ 8 w 36"/>
                  <a:gd name="T7" fmla="*/ 0 h 31"/>
                  <a:gd name="T8" fmla="*/ 0 w 36"/>
                  <a:gd name="T9" fmla="*/ 15 h 31"/>
                </a:gdLst>
                <a:ahLst/>
                <a:cxnLst>
                  <a:cxn ang="0">
                    <a:pos x="T0" y="T1"/>
                  </a:cxn>
                  <a:cxn ang="0">
                    <a:pos x="T2" y="T3"/>
                  </a:cxn>
                  <a:cxn ang="0">
                    <a:pos x="T4" y="T5"/>
                  </a:cxn>
                  <a:cxn ang="0">
                    <a:pos x="T6" y="T7"/>
                  </a:cxn>
                  <a:cxn ang="0">
                    <a:pos x="T8" y="T9"/>
                  </a:cxn>
                </a:cxnLst>
                <a:rect l="0" t="0" r="r" b="b"/>
                <a:pathLst>
                  <a:path w="36" h="31">
                    <a:moveTo>
                      <a:pt x="0" y="15"/>
                    </a:moveTo>
                    <a:lnTo>
                      <a:pt x="28" y="31"/>
                    </a:lnTo>
                    <a:lnTo>
                      <a:pt x="36" y="17"/>
                    </a:lnTo>
                    <a:lnTo>
                      <a:pt x="8" y="0"/>
                    </a:lnTo>
                    <a:lnTo>
                      <a:pt x="0" y="15"/>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7" name="Freeform 199"/>
              <p:cNvSpPr>
                <a:spLocks/>
              </p:cNvSpPr>
              <p:nvPr/>
            </p:nvSpPr>
            <p:spPr bwMode="black">
              <a:xfrm>
                <a:off x="7243763" y="2895600"/>
                <a:ext cx="58738" cy="47625"/>
              </a:xfrm>
              <a:custGeom>
                <a:avLst/>
                <a:gdLst>
                  <a:gd name="T0" fmla="*/ 24 w 77"/>
                  <a:gd name="T1" fmla="*/ 4 h 64"/>
                  <a:gd name="T2" fmla="*/ 17 w 77"/>
                  <a:gd name="T3" fmla="*/ 0 h 64"/>
                  <a:gd name="T4" fmla="*/ 0 w 77"/>
                  <a:gd name="T5" fmla="*/ 31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4"/>
                    </a:moveTo>
                    <a:cubicBezTo>
                      <a:pt x="17" y="0"/>
                      <a:pt x="17" y="0"/>
                      <a:pt x="17" y="0"/>
                    </a:cubicBezTo>
                    <a:cubicBezTo>
                      <a:pt x="0" y="31"/>
                      <a:pt x="0" y="31"/>
                      <a:pt x="0" y="31"/>
                    </a:cubicBezTo>
                    <a:cubicBezTo>
                      <a:pt x="6" y="34"/>
                      <a:pt x="6" y="34"/>
                      <a:pt x="6" y="34"/>
                    </a:cubicBezTo>
                    <a:cubicBezTo>
                      <a:pt x="21" y="42"/>
                      <a:pt x="36" y="51"/>
                      <a:pt x="53" y="61"/>
                    </a:cubicBezTo>
                    <a:cubicBezTo>
                      <a:pt x="59" y="64"/>
                      <a:pt x="59" y="64"/>
                      <a:pt x="59" y="64"/>
                    </a:cubicBezTo>
                    <a:cubicBezTo>
                      <a:pt x="77" y="34"/>
                      <a:pt x="77" y="34"/>
                      <a:pt x="77" y="34"/>
                    </a:cubicBezTo>
                    <a:cubicBezTo>
                      <a:pt x="70" y="30"/>
                      <a:pt x="70" y="30"/>
                      <a:pt x="70" y="30"/>
                    </a:cubicBezTo>
                    <a:cubicBezTo>
                      <a:pt x="53" y="20"/>
                      <a:pt x="38" y="12"/>
                      <a:pt x="24" y="4"/>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8" name="Freeform 200"/>
              <p:cNvSpPr>
                <a:spLocks/>
              </p:cNvSpPr>
              <p:nvPr/>
            </p:nvSpPr>
            <p:spPr bwMode="black">
              <a:xfrm>
                <a:off x="7173913" y="2857500"/>
                <a:ext cx="57150" cy="47625"/>
              </a:xfrm>
              <a:custGeom>
                <a:avLst/>
                <a:gdLst>
                  <a:gd name="T0" fmla="*/ 23 w 77"/>
                  <a:gd name="T1" fmla="*/ 3 h 63"/>
                  <a:gd name="T2" fmla="*/ 16 w 77"/>
                  <a:gd name="T3" fmla="*/ 0 h 63"/>
                  <a:gd name="T4" fmla="*/ 0 w 77"/>
                  <a:gd name="T5" fmla="*/ 31 h 63"/>
                  <a:gd name="T6" fmla="*/ 7 w 77"/>
                  <a:gd name="T7" fmla="*/ 35 h 63"/>
                  <a:gd name="T8" fmla="*/ 54 w 77"/>
                  <a:gd name="T9" fmla="*/ 59 h 63"/>
                  <a:gd name="T10" fmla="*/ 60 w 77"/>
                  <a:gd name="T11" fmla="*/ 63 h 63"/>
                  <a:gd name="T12" fmla="*/ 77 w 77"/>
                  <a:gd name="T13" fmla="*/ 32 h 63"/>
                  <a:gd name="T14" fmla="*/ 71 w 77"/>
                  <a:gd name="T15" fmla="*/ 29 h 63"/>
                  <a:gd name="T16" fmla="*/ 23 w 77"/>
                  <a:gd name="T1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3">
                    <a:moveTo>
                      <a:pt x="23" y="3"/>
                    </a:moveTo>
                    <a:cubicBezTo>
                      <a:pt x="16" y="0"/>
                      <a:pt x="16" y="0"/>
                      <a:pt x="16" y="0"/>
                    </a:cubicBezTo>
                    <a:cubicBezTo>
                      <a:pt x="0" y="31"/>
                      <a:pt x="0" y="31"/>
                      <a:pt x="0" y="31"/>
                    </a:cubicBezTo>
                    <a:cubicBezTo>
                      <a:pt x="7" y="35"/>
                      <a:pt x="7" y="35"/>
                      <a:pt x="7" y="35"/>
                    </a:cubicBezTo>
                    <a:cubicBezTo>
                      <a:pt x="20" y="41"/>
                      <a:pt x="36" y="50"/>
                      <a:pt x="54" y="59"/>
                    </a:cubicBezTo>
                    <a:cubicBezTo>
                      <a:pt x="60" y="63"/>
                      <a:pt x="60" y="63"/>
                      <a:pt x="60" y="63"/>
                    </a:cubicBezTo>
                    <a:cubicBezTo>
                      <a:pt x="77" y="32"/>
                      <a:pt x="77" y="32"/>
                      <a:pt x="77" y="32"/>
                    </a:cubicBezTo>
                    <a:cubicBezTo>
                      <a:pt x="71" y="29"/>
                      <a:pt x="71" y="29"/>
                      <a:pt x="71" y="29"/>
                    </a:cubicBezTo>
                    <a:cubicBezTo>
                      <a:pt x="52" y="18"/>
                      <a:pt x="36" y="10"/>
                      <a:pt x="23" y="3"/>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69" name="Freeform 201"/>
              <p:cNvSpPr>
                <a:spLocks/>
              </p:cNvSpPr>
              <p:nvPr/>
            </p:nvSpPr>
            <p:spPr bwMode="black">
              <a:xfrm>
                <a:off x="7099300" y="2835275"/>
                <a:ext cx="57150" cy="34925"/>
              </a:xfrm>
              <a:custGeom>
                <a:avLst/>
                <a:gdLst>
                  <a:gd name="T0" fmla="*/ 60 w 76"/>
                  <a:gd name="T1" fmla="*/ 10 h 47"/>
                  <a:gd name="T2" fmla="*/ 58 w 76"/>
                  <a:gd name="T3" fmla="*/ 10 h 47"/>
                  <a:gd name="T4" fmla="*/ 18 w 76"/>
                  <a:gd name="T5" fmla="*/ 2 h 47"/>
                  <a:gd name="T6" fmla="*/ 11 w 76"/>
                  <a:gd name="T7" fmla="*/ 0 h 47"/>
                  <a:gd name="T8" fmla="*/ 0 w 76"/>
                  <a:gd name="T9" fmla="*/ 33 h 47"/>
                  <a:gd name="T10" fmla="*/ 7 w 76"/>
                  <a:gd name="T11" fmla="*/ 35 h 47"/>
                  <a:gd name="T12" fmla="*/ 55 w 76"/>
                  <a:gd name="T13" fmla="*/ 45 h 47"/>
                  <a:gd name="T14" fmla="*/ 60 w 76"/>
                  <a:gd name="T15" fmla="*/ 45 h 47"/>
                  <a:gd name="T16" fmla="*/ 61 w 76"/>
                  <a:gd name="T17" fmla="*/ 45 h 47"/>
                  <a:gd name="T18" fmla="*/ 68 w 76"/>
                  <a:gd name="T19" fmla="*/ 47 h 47"/>
                  <a:gd name="T20" fmla="*/ 76 w 76"/>
                  <a:gd name="T21" fmla="*/ 13 h 47"/>
                  <a:gd name="T22" fmla="*/ 69 w 76"/>
                  <a:gd name="T23" fmla="*/ 11 h 47"/>
                  <a:gd name="T24" fmla="*/ 60 w 76"/>
                  <a:gd name="T25"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47">
                    <a:moveTo>
                      <a:pt x="60" y="10"/>
                    </a:moveTo>
                    <a:cubicBezTo>
                      <a:pt x="58" y="10"/>
                      <a:pt x="58" y="10"/>
                      <a:pt x="58" y="10"/>
                    </a:cubicBezTo>
                    <a:cubicBezTo>
                      <a:pt x="49" y="11"/>
                      <a:pt x="35" y="8"/>
                      <a:pt x="18" y="2"/>
                    </a:cubicBezTo>
                    <a:cubicBezTo>
                      <a:pt x="11" y="0"/>
                      <a:pt x="11" y="0"/>
                      <a:pt x="11" y="0"/>
                    </a:cubicBezTo>
                    <a:cubicBezTo>
                      <a:pt x="0" y="33"/>
                      <a:pt x="0" y="33"/>
                      <a:pt x="0" y="33"/>
                    </a:cubicBezTo>
                    <a:cubicBezTo>
                      <a:pt x="7" y="35"/>
                      <a:pt x="7" y="35"/>
                      <a:pt x="7" y="35"/>
                    </a:cubicBezTo>
                    <a:cubicBezTo>
                      <a:pt x="20" y="40"/>
                      <a:pt x="39" y="45"/>
                      <a:pt x="55" y="45"/>
                    </a:cubicBezTo>
                    <a:cubicBezTo>
                      <a:pt x="57" y="45"/>
                      <a:pt x="59" y="45"/>
                      <a:pt x="60" y="45"/>
                    </a:cubicBezTo>
                    <a:cubicBezTo>
                      <a:pt x="60" y="45"/>
                      <a:pt x="61" y="45"/>
                      <a:pt x="61" y="45"/>
                    </a:cubicBezTo>
                    <a:cubicBezTo>
                      <a:pt x="68" y="47"/>
                      <a:pt x="68" y="47"/>
                      <a:pt x="68" y="47"/>
                    </a:cubicBezTo>
                    <a:cubicBezTo>
                      <a:pt x="76" y="13"/>
                      <a:pt x="76" y="13"/>
                      <a:pt x="76" y="13"/>
                    </a:cubicBezTo>
                    <a:cubicBezTo>
                      <a:pt x="69" y="11"/>
                      <a:pt x="69" y="11"/>
                      <a:pt x="69" y="11"/>
                    </a:cubicBezTo>
                    <a:cubicBezTo>
                      <a:pt x="66" y="10"/>
                      <a:pt x="63" y="10"/>
                      <a:pt x="60" y="10"/>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70" name="Freeform 202"/>
              <p:cNvSpPr>
                <a:spLocks/>
              </p:cNvSpPr>
              <p:nvPr/>
            </p:nvSpPr>
            <p:spPr bwMode="black">
              <a:xfrm>
                <a:off x="7721600" y="3168650"/>
                <a:ext cx="55563" cy="30163"/>
              </a:xfrm>
              <a:custGeom>
                <a:avLst/>
                <a:gdLst>
                  <a:gd name="T0" fmla="*/ 57 w 74"/>
                  <a:gd name="T1" fmla="*/ 3 h 40"/>
                  <a:gd name="T2" fmla="*/ 53 w 74"/>
                  <a:gd name="T3" fmla="*/ 4 h 40"/>
                  <a:gd name="T4" fmla="*/ 11 w 74"/>
                  <a:gd name="T5" fmla="*/ 4 h 40"/>
                  <a:gd name="T6" fmla="*/ 3 w 74"/>
                  <a:gd name="T7" fmla="*/ 3 h 40"/>
                  <a:gd name="T8" fmla="*/ 0 w 74"/>
                  <a:gd name="T9" fmla="*/ 38 h 40"/>
                  <a:gd name="T10" fmla="*/ 7 w 74"/>
                  <a:gd name="T11" fmla="*/ 39 h 40"/>
                  <a:gd name="T12" fmla="*/ 32 w 74"/>
                  <a:gd name="T13" fmla="*/ 40 h 40"/>
                  <a:gd name="T14" fmla="*/ 60 w 74"/>
                  <a:gd name="T15" fmla="*/ 38 h 40"/>
                  <a:gd name="T16" fmla="*/ 67 w 74"/>
                  <a:gd name="T17" fmla="*/ 36 h 40"/>
                  <a:gd name="T18" fmla="*/ 74 w 74"/>
                  <a:gd name="T19" fmla="*/ 34 h 40"/>
                  <a:gd name="T20" fmla="*/ 64 w 74"/>
                  <a:gd name="T21" fmla="*/ 0 h 40"/>
                  <a:gd name="T22" fmla="*/ 57 w 74"/>
                  <a:gd name="T2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40">
                    <a:moveTo>
                      <a:pt x="57" y="3"/>
                    </a:moveTo>
                    <a:cubicBezTo>
                      <a:pt x="56" y="3"/>
                      <a:pt x="55" y="3"/>
                      <a:pt x="53" y="4"/>
                    </a:cubicBezTo>
                    <a:cubicBezTo>
                      <a:pt x="43" y="5"/>
                      <a:pt x="28" y="6"/>
                      <a:pt x="11" y="4"/>
                    </a:cubicBezTo>
                    <a:cubicBezTo>
                      <a:pt x="3" y="3"/>
                      <a:pt x="3" y="3"/>
                      <a:pt x="3" y="3"/>
                    </a:cubicBezTo>
                    <a:cubicBezTo>
                      <a:pt x="0" y="38"/>
                      <a:pt x="0" y="38"/>
                      <a:pt x="0" y="38"/>
                    </a:cubicBezTo>
                    <a:cubicBezTo>
                      <a:pt x="7" y="39"/>
                      <a:pt x="7" y="39"/>
                      <a:pt x="7" y="39"/>
                    </a:cubicBezTo>
                    <a:cubicBezTo>
                      <a:pt x="16" y="40"/>
                      <a:pt x="25" y="40"/>
                      <a:pt x="32" y="40"/>
                    </a:cubicBezTo>
                    <a:cubicBezTo>
                      <a:pt x="43" y="40"/>
                      <a:pt x="52" y="40"/>
                      <a:pt x="60" y="38"/>
                    </a:cubicBezTo>
                    <a:cubicBezTo>
                      <a:pt x="62" y="38"/>
                      <a:pt x="65" y="37"/>
                      <a:pt x="67" y="36"/>
                    </a:cubicBezTo>
                    <a:cubicBezTo>
                      <a:pt x="74" y="34"/>
                      <a:pt x="74" y="34"/>
                      <a:pt x="74" y="34"/>
                    </a:cubicBezTo>
                    <a:cubicBezTo>
                      <a:pt x="64" y="0"/>
                      <a:pt x="64" y="0"/>
                      <a:pt x="64" y="0"/>
                    </a:cubicBezTo>
                    <a:lnTo>
                      <a:pt x="57" y="3"/>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71" name="Freeform 203"/>
              <p:cNvSpPr>
                <a:spLocks/>
              </p:cNvSpPr>
              <p:nvPr/>
            </p:nvSpPr>
            <p:spPr bwMode="black">
              <a:xfrm>
                <a:off x="7583488" y="3100388"/>
                <a:ext cx="49213" cy="58738"/>
              </a:xfrm>
              <a:custGeom>
                <a:avLst/>
                <a:gdLst>
                  <a:gd name="T0" fmla="*/ 49 w 64"/>
                  <a:gd name="T1" fmla="*/ 34 h 78"/>
                  <a:gd name="T2" fmla="*/ 49 w 64"/>
                  <a:gd name="T3" fmla="*/ 33 h 78"/>
                  <a:gd name="T4" fmla="*/ 33 w 64"/>
                  <a:gd name="T5" fmla="*/ 6 h 78"/>
                  <a:gd name="T6" fmla="*/ 29 w 64"/>
                  <a:gd name="T7" fmla="*/ 0 h 78"/>
                  <a:gd name="T8" fmla="*/ 0 w 64"/>
                  <a:gd name="T9" fmla="*/ 19 h 78"/>
                  <a:gd name="T10" fmla="*/ 4 w 64"/>
                  <a:gd name="T11" fmla="*/ 26 h 78"/>
                  <a:gd name="T12" fmla="*/ 18 w 64"/>
                  <a:gd name="T13" fmla="*/ 50 h 78"/>
                  <a:gd name="T14" fmla="*/ 31 w 64"/>
                  <a:gd name="T15" fmla="*/ 72 h 78"/>
                  <a:gd name="T16" fmla="*/ 35 w 64"/>
                  <a:gd name="T17" fmla="*/ 78 h 78"/>
                  <a:gd name="T18" fmla="*/ 64 w 64"/>
                  <a:gd name="T19" fmla="*/ 59 h 78"/>
                  <a:gd name="T20" fmla="*/ 60 w 64"/>
                  <a:gd name="T21" fmla="*/ 52 h 78"/>
                  <a:gd name="T22" fmla="*/ 49 w 64"/>
                  <a:gd name="T23"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78">
                    <a:moveTo>
                      <a:pt x="49" y="34"/>
                    </a:moveTo>
                    <a:cubicBezTo>
                      <a:pt x="49" y="33"/>
                      <a:pt x="49" y="33"/>
                      <a:pt x="49" y="33"/>
                    </a:cubicBezTo>
                    <a:cubicBezTo>
                      <a:pt x="44" y="25"/>
                      <a:pt x="39" y="15"/>
                      <a:pt x="33" y="6"/>
                    </a:cubicBezTo>
                    <a:cubicBezTo>
                      <a:pt x="29" y="0"/>
                      <a:pt x="29" y="0"/>
                      <a:pt x="29" y="0"/>
                    </a:cubicBezTo>
                    <a:cubicBezTo>
                      <a:pt x="0" y="19"/>
                      <a:pt x="0" y="19"/>
                      <a:pt x="0" y="19"/>
                    </a:cubicBezTo>
                    <a:cubicBezTo>
                      <a:pt x="4" y="26"/>
                      <a:pt x="4" y="26"/>
                      <a:pt x="4" y="26"/>
                    </a:cubicBezTo>
                    <a:cubicBezTo>
                      <a:pt x="9" y="34"/>
                      <a:pt x="14" y="43"/>
                      <a:pt x="18" y="50"/>
                    </a:cubicBezTo>
                    <a:cubicBezTo>
                      <a:pt x="22" y="58"/>
                      <a:pt x="27" y="65"/>
                      <a:pt x="31" y="72"/>
                    </a:cubicBezTo>
                    <a:cubicBezTo>
                      <a:pt x="35" y="78"/>
                      <a:pt x="35" y="78"/>
                      <a:pt x="35" y="78"/>
                    </a:cubicBezTo>
                    <a:cubicBezTo>
                      <a:pt x="64" y="59"/>
                      <a:pt x="64" y="59"/>
                      <a:pt x="64" y="59"/>
                    </a:cubicBezTo>
                    <a:cubicBezTo>
                      <a:pt x="60" y="52"/>
                      <a:pt x="60" y="52"/>
                      <a:pt x="60" y="52"/>
                    </a:cubicBezTo>
                    <a:cubicBezTo>
                      <a:pt x="57" y="47"/>
                      <a:pt x="53" y="41"/>
                      <a:pt x="49" y="34"/>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72" name="Freeform 204"/>
              <p:cNvSpPr>
                <a:spLocks/>
              </p:cNvSpPr>
              <p:nvPr/>
            </p:nvSpPr>
            <p:spPr bwMode="black">
              <a:xfrm>
                <a:off x="7521575" y="3054350"/>
                <a:ext cx="55563" cy="47625"/>
              </a:xfrm>
              <a:custGeom>
                <a:avLst/>
                <a:gdLst>
                  <a:gd name="T0" fmla="*/ 23 w 75"/>
                  <a:gd name="T1" fmla="*/ 4 h 62"/>
                  <a:gd name="T2" fmla="*/ 17 w 75"/>
                  <a:gd name="T3" fmla="*/ 0 h 62"/>
                  <a:gd name="T4" fmla="*/ 0 w 75"/>
                  <a:gd name="T5" fmla="*/ 31 h 62"/>
                  <a:gd name="T6" fmla="*/ 6 w 75"/>
                  <a:gd name="T7" fmla="*/ 35 h 62"/>
                  <a:gd name="T8" fmla="*/ 57 w 75"/>
                  <a:gd name="T9" fmla="*/ 59 h 62"/>
                  <a:gd name="T10" fmla="*/ 66 w 75"/>
                  <a:gd name="T11" fmla="*/ 62 h 62"/>
                  <a:gd name="T12" fmla="*/ 75 w 75"/>
                  <a:gd name="T13" fmla="*/ 28 h 62"/>
                  <a:gd name="T14" fmla="*/ 66 w 75"/>
                  <a:gd name="T15" fmla="*/ 25 h 62"/>
                  <a:gd name="T16" fmla="*/ 23 w 75"/>
                  <a:gd name="T1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62">
                    <a:moveTo>
                      <a:pt x="23" y="4"/>
                    </a:moveTo>
                    <a:cubicBezTo>
                      <a:pt x="17" y="0"/>
                      <a:pt x="17" y="0"/>
                      <a:pt x="17" y="0"/>
                    </a:cubicBezTo>
                    <a:cubicBezTo>
                      <a:pt x="0" y="31"/>
                      <a:pt x="0" y="31"/>
                      <a:pt x="0" y="31"/>
                    </a:cubicBezTo>
                    <a:cubicBezTo>
                      <a:pt x="6" y="35"/>
                      <a:pt x="6" y="35"/>
                      <a:pt x="6" y="35"/>
                    </a:cubicBezTo>
                    <a:cubicBezTo>
                      <a:pt x="42" y="54"/>
                      <a:pt x="52" y="58"/>
                      <a:pt x="57" y="59"/>
                    </a:cubicBezTo>
                    <a:cubicBezTo>
                      <a:pt x="66" y="62"/>
                      <a:pt x="66" y="62"/>
                      <a:pt x="66" y="62"/>
                    </a:cubicBezTo>
                    <a:cubicBezTo>
                      <a:pt x="75" y="28"/>
                      <a:pt x="75" y="28"/>
                      <a:pt x="75" y="28"/>
                    </a:cubicBezTo>
                    <a:cubicBezTo>
                      <a:pt x="66" y="25"/>
                      <a:pt x="66" y="25"/>
                      <a:pt x="66" y="25"/>
                    </a:cubicBezTo>
                    <a:cubicBezTo>
                      <a:pt x="65" y="25"/>
                      <a:pt x="58" y="23"/>
                      <a:pt x="23" y="4"/>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73" name="Freeform 205"/>
              <p:cNvSpPr>
                <a:spLocks/>
              </p:cNvSpPr>
              <p:nvPr/>
            </p:nvSpPr>
            <p:spPr bwMode="black">
              <a:xfrm>
                <a:off x="7640638" y="3154363"/>
                <a:ext cx="57150" cy="38100"/>
              </a:xfrm>
              <a:custGeom>
                <a:avLst/>
                <a:gdLst>
                  <a:gd name="T0" fmla="*/ 19 w 76"/>
                  <a:gd name="T1" fmla="*/ 3 h 52"/>
                  <a:gd name="T2" fmla="*/ 12 w 76"/>
                  <a:gd name="T3" fmla="*/ 0 h 52"/>
                  <a:gd name="T4" fmla="*/ 0 w 76"/>
                  <a:gd name="T5" fmla="*/ 33 h 52"/>
                  <a:gd name="T6" fmla="*/ 7 w 76"/>
                  <a:gd name="T7" fmla="*/ 36 h 52"/>
                  <a:gd name="T8" fmla="*/ 61 w 76"/>
                  <a:gd name="T9" fmla="*/ 51 h 52"/>
                  <a:gd name="T10" fmla="*/ 68 w 76"/>
                  <a:gd name="T11" fmla="*/ 52 h 52"/>
                  <a:gd name="T12" fmla="*/ 76 w 76"/>
                  <a:gd name="T13" fmla="*/ 18 h 52"/>
                  <a:gd name="T14" fmla="*/ 68 w 76"/>
                  <a:gd name="T15" fmla="*/ 16 h 52"/>
                  <a:gd name="T16" fmla="*/ 19 w 76"/>
                  <a:gd name="T17" fmla="*/ 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19" y="3"/>
                    </a:moveTo>
                    <a:cubicBezTo>
                      <a:pt x="12" y="0"/>
                      <a:pt x="12" y="0"/>
                      <a:pt x="12" y="0"/>
                    </a:cubicBezTo>
                    <a:cubicBezTo>
                      <a:pt x="0" y="33"/>
                      <a:pt x="0" y="33"/>
                      <a:pt x="0" y="33"/>
                    </a:cubicBezTo>
                    <a:cubicBezTo>
                      <a:pt x="7" y="36"/>
                      <a:pt x="7" y="36"/>
                      <a:pt x="7" y="36"/>
                    </a:cubicBezTo>
                    <a:cubicBezTo>
                      <a:pt x="23" y="41"/>
                      <a:pt x="41" y="46"/>
                      <a:pt x="61" y="51"/>
                    </a:cubicBezTo>
                    <a:cubicBezTo>
                      <a:pt x="68" y="52"/>
                      <a:pt x="68" y="52"/>
                      <a:pt x="68" y="52"/>
                    </a:cubicBezTo>
                    <a:cubicBezTo>
                      <a:pt x="76" y="18"/>
                      <a:pt x="76" y="18"/>
                      <a:pt x="76" y="18"/>
                    </a:cubicBezTo>
                    <a:cubicBezTo>
                      <a:pt x="68" y="16"/>
                      <a:pt x="68" y="16"/>
                      <a:pt x="68" y="16"/>
                    </a:cubicBezTo>
                    <a:cubicBezTo>
                      <a:pt x="50" y="12"/>
                      <a:pt x="33" y="8"/>
                      <a:pt x="19" y="3"/>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74" name="Freeform 206"/>
              <p:cNvSpPr>
                <a:spLocks/>
              </p:cNvSpPr>
              <p:nvPr/>
            </p:nvSpPr>
            <p:spPr bwMode="black">
              <a:xfrm>
                <a:off x="7451725" y="3016250"/>
                <a:ext cx="57150" cy="47625"/>
              </a:xfrm>
              <a:custGeom>
                <a:avLst/>
                <a:gdLst>
                  <a:gd name="T0" fmla="*/ 24 w 77"/>
                  <a:gd name="T1" fmla="*/ 3 h 64"/>
                  <a:gd name="T2" fmla="*/ 17 w 77"/>
                  <a:gd name="T3" fmla="*/ 0 h 64"/>
                  <a:gd name="T4" fmla="*/ 0 w 77"/>
                  <a:gd name="T5" fmla="*/ 30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3"/>
                    </a:moveTo>
                    <a:cubicBezTo>
                      <a:pt x="17" y="0"/>
                      <a:pt x="17" y="0"/>
                      <a:pt x="17" y="0"/>
                    </a:cubicBezTo>
                    <a:cubicBezTo>
                      <a:pt x="0" y="30"/>
                      <a:pt x="0" y="30"/>
                      <a:pt x="0" y="30"/>
                    </a:cubicBezTo>
                    <a:cubicBezTo>
                      <a:pt x="6" y="34"/>
                      <a:pt x="6" y="34"/>
                      <a:pt x="6" y="34"/>
                    </a:cubicBezTo>
                    <a:cubicBezTo>
                      <a:pt x="23" y="43"/>
                      <a:pt x="38" y="52"/>
                      <a:pt x="53" y="61"/>
                    </a:cubicBezTo>
                    <a:cubicBezTo>
                      <a:pt x="59" y="64"/>
                      <a:pt x="59" y="64"/>
                      <a:pt x="59" y="64"/>
                    </a:cubicBezTo>
                    <a:cubicBezTo>
                      <a:pt x="77" y="34"/>
                      <a:pt x="77" y="34"/>
                      <a:pt x="77" y="34"/>
                    </a:cubicBezTo>
                    <a:cubicBezTo>
                      <a:pt x="70" y="30"/>
                      <a:pt x="70" y="30"/>
                      <a:pt x="70" y="30"/>
                    </a:cubicBezTo>
                    <a:cubicBezTo>
                      <a:pt x="56" y="22"/>
                      <a:pt x="41" y="13"/>
                      <a:pt x="24" y="3"/>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sp>
            <p:nvSpPr>
              <p:cNvPr id="475" name="Freeform 207"/>
              <p:cNvSpPr>
                <a:spLocks noEditPoints="1"/>
              </p:cNvSpPr>
              <p:nvPr/>
            </p:nvSpPr>
            <p:spPr bwMode="black">
              <a:xfrm>
                <a:off x="7108825" y="2208213"/>
                <a:ext cx="1198563" cy="892175"/>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grpSp>
      </p:grpSp>
      <p:grpSp>
        <p:nvGrpSpPr>
          <p:cNvPr id="476" name="data"/>
          <p:cNvGrpSpPr/>
          <p:nvPr/>
        </p:nvGrpSpPr>
        <p:grpSpPr>
          <a:xfrm>
            <a:off x="6920333" y="2412405"/>
            <a:ext cx="876394" cy="1132063"/>
            <a:chOff x="10861837" y="2559557"/>
            <a:chExt cx="859025" cy="1109116"/>
          </a:xfrm>
        </p:grpSpPr>
        <p:sp>
          <p:nvSpPr>
            <p:cNvPr id="477" name="TextBox 476"/>
            <p:cNvSpPr txBox="1"/>
            <p:nvPr/>
          </p:nvSpPr>
          <p:spPr>
            <a:xfrm>
              <a:off x="10861837" y="2976957"/>
              <a:ext cx="859025" cy="691716"/>
            </a:xfrm>
            <a:prstGeom prst="rect">
              <a:avLst/>
            </a:prstGeom>
            <a:noFill/>
            <a:ln>
              <a:noFill/>
              <a:headEnd type="none" w="med" len="med"/>
              <a:tailEnd type="none" w="med" len="med"/>
            </a:ln>
          </p:spPr>
          <p:txBody>
            <a:bodyPr wrap="none" lIns="0" tIns="53785" rIns="0" bIns="0" rtlCol="0" anchor="t" anchorCtr="0">
              <a:spAutoFit/>
            </a:bodyPr>
            <a:lstStyle>
              <a:defPPr>
                <a:defRPr lang="en-US"/>
              </a:defPPr>
              <a:lvl1pPr algn="ctr" defTabSz="731513">
                <a:defRPr sz="2000">
                  <a:solidFill>
                    <a:schemeClr val="tx1">
                      <a:lumMod val="95000"/>
                      <a:lumOff val="5000"/>
                      <a:alpha val="99000"/>
                    </a:schemeClr>
                  </a:solidFill>
                  <a:ea typeface="Segoe UI" pitchFamily="34" charset="0"/>
                  <a:cs typeface="Segoe UI" pitchFamily="34" charset="0"/>
                </a:defRPr>
              </a:lvl1pPr>
            </a:lstStyle>
            <a:p>
              <a:pPr algn="l" defTabSz="621672">
                <a:lnSpc>
                  <a:spcPct val="90000"/>
                </a:lnSpc>
              </a:pPr>
              <a:r>
                <a:rPr lang="ko-KR" altLang="en-US" sz="2353" b="1" spc="-72" dirty="0">
                  <a:solidFill>
                    <a:schemeClr val="tx1"/>
                  </a:solidFill>
                  <a:latin typeface="Malgun Gothic" panose="020B0503020000020004" pitchFamily="34" charset="-127"/>
                  <a:ea typeface="Malgun Gothic" panose="020B0503020000020004" pitchFamily="34" charset="-127"/>
                </a:rPr>
                <a:t>데이터</a:t>
              </a:r>
              <a:endParaRPr lang="en-US" sz="2353" b="1" spc="-72" dirty="0">
                <a:solidFill>
                  <a:schemeClr val="tx1"/>
                </a:solidFill>
                <a:latin typeface="Malgun Gothic" panose="020B0503020000020004" pitchFamily="34" charset="-127"/>
                <a:ea typeface="Malgun Gothic" panose="020B0503020000020004" pitchFamily="34" charset="-127"/>
              </a:endParaRPr>
            </a:p>
            <a:p>
              <a:pPr algn="l" defTabSz="621672">
                <a:lnSpc>
                  <a:spcPct val="90000"/>
                </a:lnSpc>
              </a:pPr>
              <a:r>
                <a:rPr lang="ko-KR" altLang="en-US" sz="2353" b="1" spc="-72" dirty="0">
                  <a:solidFill>
                    <a:schemeClr val="tx1"/>
                  </a:solidFill>
                  <a:latin typeface="Malgun Gothic" panose="020B0503020000020004" pitchFamily="34" charset="-127"/>
                  <a:ea typeface="Malgun Gothic" panose="020B0503020000020004" pitchFamily="34" charset="-127"/>
                </a:rPr>
                <a:t>플랫폼</a:t>
              </a:r>
              <a:endParaRPr lang="en-US" sz="2353" b="1" spc="-72" dirty="0">
                <a:solidFill>
                  <a:schemeClr val="tx1"/>
                </a:solidFill>
                <a:latin typeface="Malgun Gothic" panose="020B0503020000020004" pitchFamily="34" charset="-127"/>
                <a:ea typeface="Malgun Gothic" panose="020B0503020000020004" pitchFamily="34" charset="-127"/>
              </a:endParaRPr>
            </a:p>
          </p:txBody>
        </p:sp>
        <p:sp>
          <p:nvSpPr>
            <p:cNvPr id="478" name="Freeform 11"/>
            <p:cNvSpPr>
              <a:spLocks noChangeAspect="1" noEditPoints="1"/>
            </p:cNvSpPr>
            <p:nvPr/>
          </p:nvSpPr>
          <p:spPr bwMode="auto">
            <a:xfrm>
              <a:off x="10996438" y="2559557"/>
              <a:ext cx="434550" cy="380289"/>
            </a:xfrm>
            <a:custGeom>
              <a:avLst/>
              <a:gdLst>
                <a:gd name="T0" fmla="*/ 0 w 945"/>
                <a:gd name="T1" fmla="*/ 354 h 827"/>
                <a:gd name="T2" fmla="*/ 472 w 945"/>
                <a:gd name="T3" fmla="*/ 473 h 827"/>
                <a:gd name="T4" fmla="*/ 945 w 945"/>
                <a:gd name="T5" fmla="*/ 354 h 827"/>
                <a:gd name="T6" fmla="*/ 945 w 945"/>
                <a:gd name="T7" fmla="*/ 473 h 827"/>
                <a:gd name="T8" fmla="*/ 472 w 945"/>
                <a:gd name="T9" fmla="*/ 591 h 827"/>
                <a:gd name="T10" fmla="*/ 0 w 945"/>
                <a:gd name="T11" fmla="*/ 473 h 827"/>
                <a:gd name="T12" fmla="*/ 0 w 945"/>
                <a:gd name="T13" fmla="*/ 354 h 827"/>
                <a:gd name="T14" fmla="*/ 0 w 945"/>
                <a:gd name="T15" fmla="*/ 591 h 827"/>
                <a:gd name="T16" fmla="*/ 472 w 945"/>
                <a:gd name="T17" fmla="*/ 709 h 827"/>
                <a:gd name="T18" fmla="*/ 945 w 945"/>
                <a:gd name="T19" fmla="*/ 591 h 827"/>
                <a:gd name="T20" fmla="*/ 945 w 945"/>
                <a:gd name="T21" fmla="*/ 709 h 827"/>
                <a:gd name="T22" fmla="*/ 472 w 945"/>
                <a:gd name="T23" fmla="*/ 827 h 827"/>
                <a:gd name="T24" fmla="*/ 0 w 945"/>
                <a:gd name="T25" fmla="*/ 709 h 827"/>
                <a:gd name="T26" fmla="*/ 0 w 945"/>
                <a:gd name="T27" fmla="*/ 591 h 827"/>
                <a:gd name="T28" fmla="*/ 0 w 945"/>
                <a:gd name="T29" fmla="*/ 118 h 827"/>
                <a:gd name="T30" fmla="*/ 472 w 945"/>
                <a:gd name="T31" fmla="*/ 0 h 827"/>
                <a:gd name="T32" fmla="*/ 945 w 945"/>
                <a:gd name="T33" fmla="*/ 118 h 827"/>
                <a:gd name="T34" fmla="*/ 945 w 945"/>
                <a:gd name="T35" fmla="*/ 236 h 827"/>
                <a:gd name="T36" fmla="*/ 472 w 945"/>
                <a:gd name="T37" fmla="*/ 354 h 827"/>
                <a:gd name="T38" fmla="*/ 0 w 945"/>
                <a:gd name="T39" fmla="*/ 236 h 827"/>
                <a:gd name="T40" fmla="*/ 0 w 945"/>
                <a:gd name="T41" fmla="*/ 118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5" h="827">
                  <a:moveTo>
                    <a:pt x="0" y="354"/>
                  </a:moveTo>
                  <a:lnTo>
                    <a:pt x="472" y="473"/>
                  </a:lnTo>
                  <a:lnTo>
                    <a:pt x="945" y="354"/>
                  </a:lnTo>
                  <a:lnTo>
                    <a:pt x="945" y="473"/>
                  </a:lnTo>
                  <a:lnTo>
                    <a:pt x="472" y="591"/>
                  </a:lnTo>
                  <a:lnTo>
                    <a:pt x="0" y="473"/>
                  </a:lnTo>
                  <a:lnTo>
                    <a:pt x="0" y="354"/>
                  </a:lnTo>
                  <a:close/>
                  <a:moveTo>
                    <a:pt x="0" y="591"/>
                  </a:moveTo>
                  <a:lnTo>
                    <a:pt x="472" y="709"/>
                  </a:lnTo>
                  <a:lnTo>
                    <a:pt x="945" y="591"/>
                  </a:lnTo>
                  <a:lnTo>
                    <a:pt x="945" y="709"/>
                  </a:lnTo>
                  <a:lnTo>
                    <a:pt x="472" y="827"/>
                  </a:lnTo>
                  <a:lnTo>
                    <a:pt x="0" y="709"/>
                  </a:lnTo>
                  <a:lnTo>
                    <a:pt x="0" y="591"/>
                  </a:lnTo>
                  <a:close/>
                  <a:moveTo>
                    <a:pt x="0" y="118"/>
                  </a:moveTo>
                  <a:lnTo>
                    <a:pt x="472" y="0"/>
                  </a:lnTo>
                  <a:lnTo>
                    <a:pt x="945" y="118"/>
                  </a:lnTo>
                  <a:lnTo>
                    <a:pt x="945" y="236"/>
                  </a:lnTo>
                  <a:lnTo>
                    <a:pt x="472" y="354"/>
                  </a:lnTo>
                  <a:lnTo>
                    <a:pt x="0" y="236"/>
                  </a:lnTo>
                  <a:lnTo>
                    <a:pt x="0" y="118"/>
                  </a:lnTo>
                  <a:close/>
                </a:path>
              </a:pathLst>
            </a:custGeom>
            <a:solidFill>
              <a:schemeClr val="tx1"/>
            </a:solidFill>
            <a:ln>
              <a:noFill/>
            </a:ln>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grpSp>
      <p:grpSp>
        <p:nvGrpSpPr>
          <p:cNvPr id="479" name="devlopment"/>
          <p:cNvGrpSpPr/>
          <p:nvPr/>
        </p:nvGrpSpPr>
        <p:grpSpPr>
          <a:xfrm>
            <a:off x="912091" y="6410684"/>
            <a:ext cx="584263" cy="785658"/>
            <a:chOff x="6200839" y="4716694"/>
            <a:chExt cx="572684" cy="769733"/>
          </a:xfrm>
        </p:grpSpPr>
        <p:sp>
          <p:nvSpPr>
            <p:cNvPr id="480" name="TextBox 479"/>
            <p:cNvSpPr txBox="1"/>
            <p:nvPr/>
          </p:nvSpPr>
          <p:spPr>
            <a:xfrm>
              <a:off x="6200839" y="5113964"/>
              <a:ext cx="572684" cy="372463"/>
            </a:xfrm>
            <a:prstGeom prst="rect">
              <a:avLst/>
            </a:prstGeom>
            <a:noFill/>
          </p:spPr>
          <p:txBody>
            <a:bodyPr wrap="none" lIns="0" tIns="53785" rIns="0" bIns="0" rtlCol="0" anchor="t" anchorCtr="0">
              <a:spAutoFit/>
            </a:bodyPr>
            <a:lstStyle/>
            <a:p>
              <a:pPr indent="-4859" defTabSz="621672">
                <a:lnSpc>
                  <a:spcPct val="90000"/>
                </a:lnSpc>
              </a:pPr>
              <a:r>
                <a:rPr lang="ko-KR" altLang="en-US" sz="2353" b="1" spc="-72">
                  <a:latin typeface="Malgun Gothic" panose="020B0503020000020004" pitchFamily="34" charset="-127"/>
                  <a:ea typeface="Malgun Gothic" panose="020B0503020000020004" pitchFamily="34" charset="-127"/>
                  <a:cs typeface="Segoe UI" pitchFamily="34" charset="0"/>
                </a:rPr>
                <a:t>개발</a:t>
              </a:r>
              <a:endParaRPr lang="en-US" sz="2353" b="1" spc="-72" dirty="0">
                <a:latin typeface="Malgun Gothic" panose="020B0503020000020004" pitchFamily="34" charset="-127"/>
                <a:ea typeface="Malgun Gothic" panose="020B0503020000020004" pitchFamily="34" charset="-127"/>
                <a:cs typeface="Segoe UI" pitchFamily="34" charset="0"/>
              </a:endParaRPr>
            </a:p>
          </p:txBody>
        </p:sp>
        <p:sp>
          <p:nvSpPr>
            <p:cNvPr id="481" name="Freeform 205"/>
            <p:cNvSpPr>
              <a:spLocks noChangeAspect="1" noEditPoints="1"/>
            </p:cNvSpPr>
            <p:nvPr/>
          </p:nvSpPr>
          <p:spPr bwMode="auto">
            <a:xfrm>
              <a:off x="6278722" y="4716694"/>
              <a:ext cx="405066" cy="401172"/>
            </a:xfrm>
            <a:custGeom>
              <a:avLst/>
              <a:gdLst>
                <a:gd name="T0" fmla="*/ 151 w 308"/>
                <a:gd name="T1" fmla="*/ 210 h 305"/>
                <a:gd name="T2" fmla="*/ 136 w 308"/>
                <a:gd name="T3" fmla="*/ 248 h 305"/>
                <a:gd name="T4" fmla="*/ 120 w 308"/>
                <a:gd name="T5" fmla="*/ 286 h 305"/>
                <a:gd name="T6" fmla="*/ 49 w 308"/>
                <a:gd name="T7" fmla="*/ 296 h 305"/>
                <a:gd name="T8" fmla="*/ 49 w 308"/>
                <a:gd name="T9" fmla="*/ 289 h 305"/>
                <a:gd name="T10" fmla="*/ 89 w 308"/>
                <a:gd name="T11" fmla="*/ 265 h 305"/>
                <a:gd name="T12" fmla="*/ 80 w 308"/>
                <a:gd name="T13" fmla="*/ 231 h 305"/>
                <a:gd name="T14" fmla="*/ 65 w 308"/>
                <a:gd name="T15" fmla="*/ 226 h 305"/>
                <a:gd name="T16" fmla="*/ 21 w 308"/>
                <a:gd name="T17" fmla="*/ 249 h 305"/>
                <a:gd name="T18" fmla="*/ 39 w 308"/>
                <a:gd name="T19" fmla="*/ 202 h 305"/>
                <a:gd name="T20" fmla="*/ 75 w 308"/>
                <a:gd name="T21" fmla="*/ 186 h 305"/>
                <a:gd name="T22" fmla="*/ 77 w 308"/>
                <a:gd name="T23" fmla="*/ 186 h 305"/>
                <a:gd name="T24" fmla="*/ 106 w 308"/>
                <a:gd name="T25" fmla="*/ 178 h 305"/>
                <a:gd name="T26" fmla="*/ 201 w 308"/>
                <a:gd name="T27" fmla="*/ 161 h 305"/>
                <a:gd name="T28" fmla="*/ 135 w 308"/>
                <a:gd name="T29" fmla="*/ 95 h 305"/>
                <a:gd name="T30" fmla="*/ 129 w 308"/>
                <a:gd name="T31" fmla="*/ 95 h 305"/>
                <a:gd name="T32" fmla="*/ 95 w 308"/>
                <a:gd name="T33" fmla="*/ 135 h 305"/>
                <a:gd name="T34" fmla="*/ 161 w 308"/>
                <a:gd name="T35" fmla="*/ 200 h 305"/>
                <a:gd name="T36" fmla="*/ 268 w 308"/>
                <a:gd name="T37" fmla="*/ 302 h 305"/>
                <a:gd name="T38" fmla="*/ 303 w 308"/>
                <a:gd name="T39" fmla="*/ 265 h 305"/>
                <a:gd name="T40" fmla="*/ 201 w 308"/>
                <a:gd name="T41" fmla="*/ 161 h 305"/>
                <a:gd name="T42" fmla="*/ 301 w 308"/>
                <a:gd name="T43" fmla="*/ 70 h 305"/>
                <a:gd name="T44" fmla="*/ 261 w 308"/>
                <a:gd name="T45" fmla="*/ 93 h 305"/>
                <a:gd name="T46" fmla="*/ 240 w 308"/>
                <a:gd name="T47" fmla="*/ 79 h 305"/>
                <a:gd name="T48" fmla="*/ 239 w 308"/>
                <a:gd name="T49" fmla="*/ 53 h 305"/>
                <a:gd name="T50" fmla="*/ 280 w 308"/>
                <a:gd name="T51" fmla="*/ 26 h 305"/>
                <a:gd name="T52" fmla="*/ 217 w 308"/>
                <a:gd name="T53" fmla="*/ 25 h 305"/>
                <a:gd name="T54" fmla="*/ 191 w 308"/>
                <a:gd name="T55" fmla="*/ 71 h 305"/>
                <a:gd name="T56" fmla="*/ 182 w 308"/>
                <a:gd name="T57" fmla="*/ 102 h 305"/>
                <a:gd name="T58" fmla="*/ 210 w 308"/>
                <a:gd name="T59" fmla="*/ 151 h 305"/>
                <a:gd name="T60" fmla="*/ 249 w 308"/>
                <a:gd name="T61" fmla="*/ 133 h 305"/>
                <a:gd name="T62" fmla="*/ 252 w 308"/>
                <a:gd name="T63" fmla="*/ 133 h 305"/>
                <a:gd name="T64" fmla="*/ 276 w 308"/>
                <a:gd name="T65" fmla="*/ 126 h 305"/>
                <a:gd name="T66" fmla="*/ 308 w 308"/>
                <a:gd name="T67" fmla="*/ 75 h 305"/>
                <a:gd name="T68" fmla="*/ 52 w 308"/>
                <a:gd name="T69" fmla="*/ 146 h 305"/>
                <a:gd name="T70" fmla="*/ 143 w 308"/>
                <a:gd name="T71" fmla="*/ 58 h 305"/>
                <a:gd name="T72" fmla="*/ 143 w 308"/>
                <a:gd name="T73" fmla="*/ 45 h 305"/>
                <a:gd name="T74" fmla="*/ 94 w 308"/>
                <a:gd name="T75" fmla="*/ 0 h 305"/>
                <a:gd name="T76" fmla="*/ 2 w 308"/>
                <a:gd name="T77" fmla="*/ 87 h 305"/>
                <a:gd name="T78" fmla="*/ 2 w 308"/>
                <a:gd name="T79" fmla="*/ 100 h 305"/>
                <a:gd name="T80" fmla="*/ 52 w 308"/>
                <a:gd name="T81" fmla="*/ 1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8" h="305">
                  <a:moveTo>
                    <a:pt x="113" y="172"/>
                  </a:moveTo>
                  <a:cubicBezTo>
                    <a:pt x="151" y="210"/>
                    <a:pt x="151" y="210"/>
                    <a:pt x="151" y="210"/>
                  </a:cubicBezTo>
                  <a:cubicBezTo>
                    <a:pt x="144" y="217"/>
                    <a:pt x="144" y="217"/>
                    <a:pt x="144" y="217"/>
                  </a:cubicBezTo>
                  <a:cubicBezTo>
                    <a:pt x="137" y="224"/>
                    <a:pt x="136" y="236"/>
                    <a:pt x="136" y="248"/>
                  </a:cubicBezTo>
                  <a:cubicBezTo>
                    <a:pt x="136" y="248"/>
                    <a:pt x="136" y="248"/>
                    <a:pt x="136" y="248"/>
                  </a:cubicBezTo>
                  <a:cubicBezTo>
                    <a:pt x="136" y="262"/>
                    <a:pt x="130" y="276"/>
                    <a:pt x="120" y="286"/>
                  </a:cubicBezTo>
                  <a:cubicBezTo>
                    <a:pt x="117" y="289"/>
                    <a:pt x="114" y="292"/>
                    <a:pt x="109" y="295"/>
                  </a:cubicBezTo>
                  <a:cubicBezTo>
                    <a:pt x="92" y="305"/>
                    <a:pt x="68" y="305"/>
                    <a:pt x="49" y="296"/>
                  </a:cubicBezTo>
                  <a:cubicBezTo>
                    <a:pt x="48" y="296"/>
                    <a:pt x="47" y="294"/>
                    <a:pt x="47" y="293"/>
                  </a:cubicBezTo>
                  <a:cubicBezTo>
                    <a:pt x="46" y="291"/>
                    <a:pt x="47" y="289"/>
                    <a:pt x="49" y="289"/>
                  </a:cubicBezTo>
                  <a:cubicBezTo>
                    <a:pt x="88" y="266"/>
                    <a:pt x="88" y="266"/>
                    <a:pt x="88" y="266"/>
                  </a:cubicBezTo>
                  <a:cubicBezTo>
                    <a:pt x="88" y="266"/>
                    <a:pt x="89" y="266"/>
                    <a:pt x="89" y="265"/>
                  </a:cubicBezTo>
                  <a:cubicBezTo>
                    <a:pt x="92" y="262"/>
                    <a:pt x="96" y="257"/>
                    <a:pt x="87" y="240"/>
                  </a:cubicBezTo>
                  <a:cubicBezTo>
                    <a:pt x="85" y="236"/>
                    <a:pt x="82" y="233"/>
                    <a:pt x="80" y="231"/>
                  </a:cubicBezTo>
                  <a:cubicBezTo>
                    <a:pt x="73" y="224"/>
                    <a:pt x="68" y="225"/>
                    <a:pt x="66" y="226"/>
                  </a:cubicBezTo>
                  <a:cubicBezTo>
                    <a:pt x="65" y="226"/>
                    <a:pt x="65" y="226"/>
                    <a:pt x="65" y="226"/>
                  </a:cubicBezTo>
                  <a:cubicBezTo>
                    <a:pt x="26" y="249"/>
                    <a:pt x="26" y="249"/>
                    <a:pt x="26" y="249"/>
                  </a:cubicBezTo>
                  <a:cubicBezTo>
                    <a:pt x="24" y="249"/>
                    <a:pt x="22" y="249"/>
                    <a:pt x="21" y="249"/>
                  </a:cubicBezTo>
                  <a:cubicBezTo>
                    <a:pt x="20" y="248"/>
                    <a:pt x="19" y="246"/>
                    <a:pt x="19" y="244"/>
                  </a:cubicBezTo>
                  <a:cubicBezTo>
                    <a:pt x="20" y="229"/>
                    <a:pt x="28" y="214"/>
                    <a:pt x="39" y="202"/>
                  </a:cubicBezTo>
                  <a:cubicBezTo>
                    <a:pt x="42" y="199"/>
                    <a:pt x="47" y="196"/>
                    <a:pt x="51" y="193"/>
                  </a:cubicBezTo>
                  <a:cubicBezTo>
                    <a:pt x="58" y="189"/>
                    <a:pt x="66" y="187"/>
                    <a:pt x="75" y="186"/>
                  </a:cubicBezTo>
                  <a:cubicBezTo>
                    <a:pt x="74" y="186"/>
                    <a:pt x="74" y="186"/>
                    <a:pt x="74" y="186"/>
                  </a:cubicBezTo>
                  <a:cubicBezTo>
                    <a:pt x="75" y="186"/>
                    <a:pt x="76" y="186"/>
                    <a:pt x="77" y="186"/>
                  </a:cubicBezTo>
                  <a:cubicBezTo>
                    <a:pt x="77" y="186"/>
                    <a:pt x="77" y="186"/>
                    <a:pt x="78" y="186"/>
                  </a:cubicBezTo>
                  <a:cubicBezTo>
                    <a:pt x="89" y="186"/>
                    <a:pt x="100" y="185"/>
                    <a:pt x="106" y="178"/>
                  </a:cubicBezTo>
                  <a:lnTo>
                    <a:pt x="113" y="172"/>
                  </a:lnTo>
                  <a:close/>
                  <a:moveTo>
                    <a:pt x="201" y="161"/>
                  </a:moveTo>
                  <a:cubicBezTo>
                    <a:pt x="162" y="122"/>
                    <a:pt x="162" y="122"/>
                    <a:pt x="162" y="122"/>
                  </a:cubicBezTo>
                  <a:cubicBezTo>
                    <a:pt x="135" y="95"/>
                    <a:pt x="135" y="95"/>
                    <a:pt x="135" y="95"/>
                  </a:cubicBezTo>
                  <a:cubicBezTo>
                    <a:pt x="134" y="94"/>
                    <a:pt x="133" y="94"/>
                    <a:pt x="132" y="94"/>
                  </a:cubicBezTo>
                  <a:cubicBezTo>
                    <a:pt x="131" y="94"/>
                    <a:pt x="130" y="94"/>
                    <a:pt x="129" y="95"/>
                  </a:cubicBezTo>
                  <a:cubicBezTo>
                    <a:pt x="95" y="129"/>
                    <a:pt x="95" y="129"/>
                    <a:pt x="95" y="129"/>
                  </a:cubicBezTo>
                  <a:cubicBezTo>
                    <a:pt x="94" y="130"/>
                    <a:pt x="94" y="133"/>
                    <a:pt x="95" y="135"/>
                  </a:cubicBezTo>
                  <a:cubicBezTo>
                    <a:pt x="123" y="162"/>
                    <a:pt x="123" y="162"/>
                    <a:pt x="123" y="162"/>
                  </a:cubicBezTo>
                  <a:cubicBezTo>
                    <a:pt x="161" y="200"/>
                    <a:pt x="161" y="200"/>
                    <a:pt x="161" y="200"/>
                  </a:cubicBezTo>
                  <a:cubicBezTo>
                    <a:pt x="262" y="302"/>
                    <a:pt x="262" y="302"/>
                    <a:pt x="262" y="302"/>
                  </a:cubicBezTo>
                  <a:cubicBezTo>
                    <a:pt x="264" y="303"/>
                    <a:pt x="266" y="303"/>
                    <a:pt x="268" y="302"/>
                  </a:cubicBezTo>
                  <a:cubicBezTo>
                    <a:pt x="302" y="268"/>
                    <a:pt x="302" y="268"/>
                    <a:pt x="302" y="268"/>
                  </a:cubicBezTo>
                  <a:cubicBezTo>
                    <a:pt x="303" y="267"/>
                    <a:pt x="303" y="266"/>
                    <a:pt x="303" y="265"/>
                  </a:cubicBezTo>
                  <a:cubicBezTo>
                    <a:pt x="303" y="264"/>
                    <a:pt x="303" y="263"/>
                    <a:pt x="302" y="262"/>
                  </a:cubicBezTo>
                  <a:lnTo>
                    <a:pt x="201" y="161"/>
                  </a:lnTo>
                  <a:close/>
                  <a:moveTo>
                    <a:pt x="306" y="70"/>
                  </a:moveTo>
                  <a:cubicBezTo>
                    <a:pt x="304" y="70"/>
                    <a:pt x="303" y="70"/>
                    <a:pt x="301" y="70"/>
                  </a:cubicBezTo>
                  <a:cubicBezTo>
                    <a:pt x="262" y="93"/>
                    <a:pt x="262" y="93"/>
                    <a:pt x="262" y="93"/>
                  </a:cubicBezTo>
                  <a:cubicBezTo>
                    <a:pt x="262" y="93"/>
                    <a:pt x="262" y="93"/>
                    <a:pt x="261" y="93"/>
                  </a:cubicBezTo>
                  <a:cubicBezTo>
                    <a:pt x="259" y="94"/>
                    <a:pt x="254" y="95"/>
                    <a:pt x="247" y="88"/>
                  </a:cubicBezTo>
                  <a:cubicBezTo>
                    <a:pt x="244" y="86"/>
                    <a:pt x="242" y="83"/>
                    <a:pt x="240" y="79"/>
                  </a:cubicBezTo>
                  <a:cubicBezTo>
                    <a:pt x="230" y="62"/>
                    <a:pt x="235" y="57"/>
                    <a:pt x="237" y="54"/>
                  </a:cubicBezTo>
                  <a:cubicBezTo>
                    <a:pt x="238" y="53"/>
                    <a:pt x="239" y="53"/>
                    <a:pt x="239" y="53"/>
                  </a:cubicBezTo>
                  <a:cubicBezTo>
                    <a:pt x="278" y="30"/>
                    <a:pt x="278" y="30"/>
                    <a:pt x="278" y="30"/>
                  </a:cubicBezTo>
                  <a:cubicBezTo>
                    <a:pt x="280" y="30"/>
                    <a:pt x="280" y="28"/>
                    <a:pt x="280" y="26"/>
                  </a:cubicBezTo>
                  <a:cubicBezTo>
                    <a:pt x="280" y="25"/>
                    <a:pt x="279" y="23"/>
                    <a:pt x="278" y="23"/>
                  </a:cubicBezTo>
                  <a:cubicBezTo>
                    <a:pt x="259" y="14"/>
                    <a:pt x="235" y="14"/>
                    <a:pt x="217" y="25"/>
                  </a:cubicBezTo>
                  <a:cubicBezTo>
                    <a:pt x="213" y="27"/>
                    <a:pt x="210" y="30"/>
                    <a:pt x="206" y="33"/>
                  </a:cubicBezTo>
                  <a:cubicBezTo>
                    <a:pt x="196" y="43"/>
                    <a:pt x="191" y="57"/>
                    <a:pt x="191" y="71"/>
                  </a:cubicBezTo>
                  <a:cubicBezTo>
                    <a:pt x="190" y="71"/>
                    <a:pt x="190" y="71"/>
                    <a:pt x="190" y="71"/>
                  </a:cubicBezTo>
                  <a:cubicBezTo>
                    <a:pt x="191" y="83"/>
                    <a:pt x="190" y="95"/>
                    <a:pt x="182" y="102"/>
                  </a:cubicBezTo>
                  <a:cubicBezTo>
                    <a:pt x="172" y="113"/>
                    <a:pt x="172" y="113"/>
                    <a:pt x="172" y="113"/>
                  </a:cubicBezTo>
                  <a:cubicBezTo>
                    <a:pt x="210" y="151"/>
                    <a:pt x="210" y="151"/>
                    <a:pt x="210" y="151"/>
                  </a:cubicBezTo>
                  <a:cubicBezTo>
                    <a:pt x="221" y="141"/>
                    <a:pt x="221" y="141"/>
                    <a:pt x="221" y="141"/>
                  </a:cubicBezTo>
                  <a:cubicBezTo>
                    <a:pt x="227" y="134"/>
                    <a:pt x="238" y="133"/>
                    <a:pt x="249" y="133"/>
                  </a:cubicBezTo>
                  <a:cubicBezTo>
                    <a:pt x="249" y="133"/>
                    <a:pt x="250" y="133"/>
                    <a:pt x="250" y="133"/>
                  </a:cubicBezTo>
                  <a:cubicBezTo>
                    <a:pt x="251" y="133"/>
                    <a:pt x="252" y="133"/>
                    <a:pt x="252" y="133"/>
                  </a:cubicBezTo>
                  <a:cubicBezTo>
                    <a:pt x="252" y="133"/>
                    <a:pt x="252" y="133"/>
                    <a:pt x="252" y="133"/>
                  </a:cubicBezTo>
                  <a:cubicBezTo>
                    <a:pt x="260" y="132"/>
                    <a:pt x="268" y="130"/>
                    <a:pt x="276" y="126"/>
                  </a:cubicBezTo>
                  <a:cubicBezTo>
                    <a:pt x="280" y="123"/>
                    <a:pt x="284" y="120"/>
                    <a:pt x="288" y="117"/>
                  </a:cubicBezTo>
                  <a:cubicBezTo>
                    <a:pt x="299" y="106"/>
                    <a:pt x="306" y="90"/>
                    <a:pt x="308" y="75"/>
                  </a:cubicBezTo>
                  <a:cubicBezTo>
                    <a:pt x="308" y="73"/>
                    <a:pt x="307" y="71"/>
                    <a:pt x="306" y="70"/>
                  </a:cubicBezTo>
                  <a:close/>
                  <a:moveTo>
                    <a:pt x="52" y="146"/>
                  </a:moveTo>
                  <a:cubicBezTo>
                    <a:pt x="54" y="146"/>
                    <a:pt x="57" y="145"/>
                    <a:pt x="58" y="143"/>
                  </a:cubicBezTo>
                  <a:cubicBezTo>
                    <a:pt x="143" y="58"/>
                    <a:pt x="143" y="58"/>
                    <a:pt x="143" y="58"/>
                  </a:cubicBezTo>
                  <a:cubicBezTo>
                    <a:pt x="145" y="57"/>
                    <a:pt x="146" y="54"/>
                    <a:pt x="146" y="52"/>
                  </a:cubicBezTo>
                  <a:cubicBezTo>
                    <a:pt x="146" y="49"/>
                    <a:pt x="145" y="47"/>
                    <a:pt x="143" y="45"/>
                  </a:cubicBezTo>
                  <a:cubicBezTo>
                    <a:pt x="100" y="2"/>
                    <a:pt x="100" y="2"/>
                    <a:pt x="100" y="2"/>
                  </a:cubicBezTo>
                  <a:cubicBezTo>
                    <a:pt x="98" y="1"/>
                    <a:pt x="96" y="0"/>
                    <a:pt x="94" y="0"/>
                  </a:cubicBezTo>
                  <a:cubicBezTo>
                    <a:pt x="91" y="0"/>
                    <a:pt x="89" y="1"/>
                    <a:pt x="87" y="2"/>
                  </a:cubicBezTo>
                  <a:cubicBezTo>
                    <a:pt x="2" y="87"/>
                    <a:pt x="2" y="87"/>
                    <a:pt x="2" y="87"/>
                  </a:cubicBezTo>
                  <a:cubicBezTo>
                    <a:pt x="1" y="89"/>
                    <a:pt x="0" y="91"/>
                    <a:pt x="0" y="93"/>
                  </a:cubicBezTo>
                  <a:cubicBezTo>
                    <a:pt x="0" y="96"/>
                    <a:pt x="1" y="98"/>
                    <a:pt x="2" y="100"/>
                  </a:cubicBezTo>
                  <a:cubicBezTo>
                    <a:pt x="46" y="143"/>
                    <a:pt x="46" y="143"/>
                    <a:pt x="46" y="143"/>
                  </a:cubicBezTo>
                  <a:cubicBezTo>
                    <a:pt x="47" y="145"/>
                    <a:pt x="50" y="146"/>
                    <a:pt x="52" y="146"/>
                  </a:cubicBez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grpSp>
      <p:grpSp>
        <p:nvGrpSpPr>
          <p:cNvPr id="482" name="dev ops"/>
          <p:cNvGrpSpPr/>
          <p:nvPr/>
        </p:nvGrpSpPr>
        <p:grpSpPr>
          <a:xfrm>
            <a:off x="5901959" y="6649624"/>
            <a:ext cx="1292058" cy="1153543"/>
            <a:chOff x="9877799" y="4539736"/>
            <a:chExt cx="1266451" cy="1130161"/>
          </a:xfrm>
        </p:grpSpPr>
        <p:sp>
          <p:nvSpPr>
            <p:cNvPr id="483" name="TextBox 482"/>
            <p:cNvSpPr txBox="1"/>
            <p:nvPr/>
          </p:nvSpPr>
          <p:spPr>
            <a:xfrm>
              <a:off x="9877799" y="4978181"/>
              <a:ext cx="1266451" cy="691716"/>
            </a:xfrm>
            <a:prstGeom prst="rect">
              <a:avLst/>
            </a:prstGeom>
            <a:noFill/>
          </p:spPr>
          <p:txBody>
            <a:bodyPr wrap="square" lIns="0" tIns="53785" rIns="0" bIns="0" rtlCol="0" anchor="t" anchorCtr="0">
              <a:spAutoFit/>
            </a:bodyPr>
            <a:lstStyle/>
            <a:p>
              <a:pPr defTabSz="621672">
                <a:lnSpc>
                  <a:spcPct val="90000"/>
                </a:lnSpc>
              </a:pPr>
              <a:r>
                <a:rPr lang="en-US" sz="2353" b="1" spc="-72" dirty="0" err="1">
                  <a:latin typeface="Malgun Gothic" panose="020B0503020000020004" pitchFamily="34" charset="-127"/>
                  <a:ea typeface="Malgun Gothic" panose="020B0503020000020004" pitchFamily="34" charset="-127"/>
                  <a:cs typeface="Segoe UI" pitchFamily="34" charset="0"/>
                </a:rPr>
                <a:t>DevOps</a:t>
              </a:r>
              <a:r>
                <a:rPr lang="en-US" sz="2353" b="1" spc="-72" dirty="0">
                  <a:latin typeface="Malgun Gothic" panose="020B0503020000020004" pitchFamily="34" charset="-127"/>
                  <a:ea typeface="Malgun Gothic" panose="020B0503020000020004" pitchFamily="34" charset="-127"/>
                  <a:cs typeface="Segoe UI" pitchFamily="34" charset="0"/>
                </a:rPr>
                <a:t> </a:t>
              </a:r>
              <a:r>
                <a:rPr lang="ko-KR" altLang="en-US" sz="2353" b="1" spc="-72">
                  <a:latin typeface="Malgun Gothic" panose="020B0503020000020004" pitchFamily="34" charset="-127"/>
                  <a:ea typeface="Malgun Gothic" panose="020B0503020000020004" pitchFamily="34" charset="-127"/>
                  <a:cs typeface="Segoe UI" pitchFamily="34" charset="0"/>
                </a:rPr>
                <a:t>와</a:t>
              </a:r>
              <a:r>
                <a:rPr lang="en-US" sz="2353" b="1" spc="-72" dirty="0">
                  <a:latin typeface="Malgun Gothic" panose="020B0503020000020004" pitchFamily="34" charset="-127"/>
                  <a:ea typeface="Malgun Gothic" panose="020B0503020000020004" pitchFamily="34" charset="-127"/>
                  <a:cs typeface="Segoe UI" pitchFamily="34" charset="0"/>
                </a:rPr>
                <a:t> </a:t>
              </a:r>
              <a:r>
                <a:rPr lang="ko-KR" altLang="en-US" sz="2353" b="1" spc="-72">
                  <a:latin typeface="Malgun Gothic" panose="020B0503020000020004" pitchFamily="34" charset="-127"/>
                  <a:ea typeface="Malgun Gothic" panose="020B0503020000020004" pitchFamily="34" charset="-127"/>
                  <a:cs typeface="Segoe UI" pitchFamily="34" charset="0"/>
                </a:rPr>
                <a:t>관리</a:t>
              </a:r>
              <a:endParaRPr lang="en-US" sz="2353" b="1" spc="-72" dirty="0">
                <a:latin typeface="Malgun Gothic" panose="020B0503020000020004" pitchFamily="34" charset="-127"/>
                <a:ea typeface="Malgun Gothic" panose="020B0503020000020004" pitchFamily="34" charset="-127"/>
                <a:cs typeface="Segoe UI" pitchFamily="34" charset="0"/>
              </a:endParaRPr>
            </a:p>
          </p:txBody>
        </p:sp>
        <p:sp>
          <p:nvSpPr>
            <p:cNvPr id="484" name="Freeform 647"/>
            <p:cNvSpPr>
              <a:spLocks noChangeAspect="1" noEditPoints="1"/>
            </p:cNvSpPr>
            <p:nvPr/>
          </p:nvSpPr>
          <p:spPr bwMode="auto">
            <a:xfrm rot="5400000">
              <a:off x="10179888" y="4462006"/>
              <a:ext cx="423540" cy="579000"/>
            </a:xfrm>
            <a:custGeom>
              <a:avLst/>
              <a:gdLst>
                <a:gd name="T0" fmla="*/ 110 w 293"/>
                <a:gd name="T1" fmla="*/ 266 h 400"/>
                <a:gd name="T2" fmla="*/ 110 w 293"/>
                <a:gd name="T3" fmla="*/ 314 h 400"/>
                <a:gd name="T4" fmla="*/ 119 w 293"/>
                <a:gd name="T5" fmla="*/ 181 h 400"/>
                <a:gd name="T6" fmla="*/ 90 w 293"/>
                <a:gd name="T7" fmla="*/ 211 h 400"/>
                <a:gd name="T8" fmla="*/ 39 w 293"/>
                <a:gd name="T9" fmla="*/ 206 h 400"/>
                <a:gd name="T10" fmla="*/ 40 w 293"/>
                <a:gd name="T11" fmla="*/ 248 h 400"/>
                <a:gd name="T12" fmla="*/ 1 w 293"/>
                <a:gd name="T13" fmla="*/ 281 h 400"/>
                <a:gd name="T14" fmla="*/ 30 w 293"/>
                <a:gd name="T15" fmla="*/ 310 h 400"/>
                <a:gd name="T16" fmla="*/ 26 w 293"/>
                <a:gd name="T17" fmla="*/ 361 h 400"/>
                <a:gd name="T18" fmla="*/ 68 w 293"/>
                <a:gd name="T19" fmla="*/ 361 h 400"/>
                <a:gd name="T20" fmla="*/ 101 w 293"/>
                <a:gd name="T21" fmla="*/ 399 h 400"/>
                <a:gd name="T22" fmla="*/ 130 w 293"/>
                <a:gd name="T23" fmla="*/ 370 h 400"/>
                <a:gd name="T24" fmla="*/ 181 w 293"/>
                <a:gd name="T25" fmla="*/ 374 h 400"/>
                <a:gd name="T26" fmla="*/ 181 w 293"/>
                <a:gd name="T27" fmla="*/ 332 h 400"/>
                <a:gd name="T28" fmla="*/ 219 w 293"/>
                <a:gd name="T29" fmla="*/ 299 h 400"/>
                <a:gd name="T30" fmla="*/ 190 w 293"/>
                <a:gd name="T31" fmla="*/ 270 h 400"/>
                <a:gd name="T32" fmla="*/ 194 w 293"/>
                <a:gd name="T33" fmla="*/ 219 h 400"/>
                <a:gd name="T34" fmla="*/ 152 w 293"/>
                <a:gd name="T35" fmla="*/ 220 h 400"/>
                <a:gd name="T36" fmla="*/ 119 w 293"/>
                <a:gd name="T37" fmla="*/ 181 h 400"/>
                <a:gd name="T38" fmla="*/ 179 w 293"/>
                <a:gd name="T39" fmla="*/ 82 h 400"/>
                <a:gd name="T40" fmla="*/ 197 w 293"/>
                <a:gd name="T41" fmla="*/ 126 h 400"/>
                <a:gd name="T42" fmla="*/ 155 w 293"/>
                <a:gd name="T43" fmla="*/ 0 h 400"/>
                <a:gd name="T44" fmla="*/ 139 w 293"/>
                <a:gd name="T45" fmla="*/ 38 h 400"/>
                <a:gd name="T46" fmla="*/ 91 w 293"/>
                <a:gd name="T47" fmla="*/ 54 h 400"/>
                <a:gd name="T48" fmla="*/ 107 w 293"/>
                <a:gd name="T49" fmla="*/ 92 h 400"/>
                <a:gd name="T50" fmla="*/ 84 w 293"/>
                <a:gd name="T51" fmla="*/ 137 h 400"/>
                <a:gd name="T52" fmla="*/ 122 w 293"/>
                <a:gd name="T53" fmla="*/ 153 h 400"/>
                <a:gd name="T54" fmla="*/ 138 w 293"/>
                <a:gd name="T55" fmla="*/ 201 h 400"/>
                <a:gd name="T56" fmla="*/ 176 w 293"/>
                <a:gd name="T57" fmla="*/ 185 h 400"/>
                <a:gd name="T58" fmla="*/ 222 w 293"/>
                <a:gd name="T59" fmla="*/ 208 h 400"/>
                <a:gd name="T60" fmla="*/ 237 w 293"/>
                <a:gd name="T61" fmla="*/ 170 h 400"/>
                <a:gd name="T62" fmla="*/ 286 w 293"/>
                <a:gd name="T63" fmla="*/ 154 h 400"/>
                <a:gd name="T64" fmla="*/ 270 w 293"/>
                <a:gd name="T65" fmla="*/ 116 h 400"/>
                <a:gd name="T66" fmla="*/ 293 w 293"/>
                <a:gd name="T67" fmla="*/ 71 h 400"/>
                <a:gd name="T68" fmla="*/ 254 w 293"/>
                <a:gd name="T69" fmla="*/ 55 h 400"/>
                <a:gd name="T70" fmla="*/ 239 w 293"/>
                <a:gd name="T71" fmla="*/ 7 h 400"/>
                <a:gd name="T72" fmla="*/ 200 w 293"/>
                <a:gd name="T73" fmla="*/ 23 h 400"/>
                <a:gd name="T74" fmla="*/ 155 w 293"/>
                <a:gd name="T7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3" h="400">
                  <a:moveTo>
                    <a:pt x="86" y="290"/>
                  </a:moveTo>
                  <a:cubicBezTo>
                    <a:pt x="86" y="277"/>
                    <a:pt x="97" y="266"/>
                    <a:pt x="110" y="266"/>
                  </a:cubicBezTo>
                  <a:cubicBezTo>
                    <a:pt x="123" y="266"/>
                    <a:pt x="134" y="277"/>
                    <a:pt x="134" y="290"/>
                  </a:cubicBezTo>
                  <a:cubicBezTo>
                    <a:pt x="134" y="303"/>
                    <a:pt x="123" y="314"/>
                    <a:pt x="110" y="314"/>
                  </a:cubicBezTo>
                  <a:cubicBezTo>
                    <a:pt x="97" y="314"/>
                    <a:pt x="86" y="303"/>
                    <a:pt x="86" y="290"/>
                  </a:cubicBezTo>
                  <a:close/>
                  <a:moveTo>
                    <a:pt x="119" y="181"/>
                  </a:moveTo>
                  <a:cubicBezTo>
                    <a:pt x="113" y="180"/>
                    <a:pt x="107" y="180"/>
                    <a:pt x="101" y="181"/>
                  </a:cubicBezTo>
                  <a:cubicBezTo>
                    <a:pt x="90" y="211"/>
                    <a:pt x="90" y="211"/>
                    <a:pt x="90" y="211"/>
                  </a:cubicBezTo>
                  <a:cubicBezTo>
                    <a:pt x="82" y="212"/>
                    <a:pt x="75" y="216"/>
                    <a:pt x="68" y="220"/>
                  </a:cubicBezTo>
                  <a:cubicBezTo>
                    <a:pt x="39" y="206"/>
                    <a:pt x="39" y="206"/>
                    <a:pt x="39" y="206"/>
                  </a:cubicBezTo>
                  <a:cubicBezTo>
                    <a:pt x="35" y="210"/>
                    <a:pt x="30" y="215"/>
                    <a:pt x="26" y="219"/>
                  </a:cubicBezTo>
                  <a:cubicBezTo>
                    <a:pt x="40" y="248"/>
                    <a:pt x="40" y="248"/>
                    <a:pt x="40" y="248"/>
                  </a:cubicBezTo>
                  <a:cubicBezTo>
                    <a:pt x="36" y="255"/>
                    <a:pt x="32" y="262"/>
                    <a:pt x="31" y="270"/>
                  </a:cubicBezTo>
                  <a:cubicBezTo>
                    <a:pt x="1" y="281"/>
                    <a:pt x="1" y="281"/>
                    <a:pt x="1" y="281"/>
                  </a:cubicBezTo>
                  <a:cubicBezTo>
                    <a:pt x="0" y="287"/>
                    <a:pt x="0" y="293"/>
                    <a:pt x="1" y="299"/>
                  </a:cubicBezTo>
                  <a:cubicBezTo>
                    <a:pt x="30" y="310"/>
                    <a:pt x="30" y="310"/>
                    <a:pt x="30" y="310"/>
                  </a:cubicBezTo>
                  <a:cubicBezTo>
                    <a:pt x="32" y="318"/>
                    <a:pt x="36" y="325"/>
                    <a:pt x="40" y="332"/>
                  </a:cubicBezTo>
                  <a:cubicBezTo>
                    <a:pt x="26" y="361"/>
                    <a:pt x="26" y="361"/>
                    <a:pt x="26" y="361"/>
                  </a:cubicBezTo>
                  <a:cubicBezTo>
                    <a:pt x="30" y="366"/>
                    <a:pt x="35" y="370"/>
                    <a:pt x="39" y="374"/>
                  </a:cubicBezTo>
                  <a:cubicBezTo>
                    <a:pt x="68" y="361"/>
                    <a:pt x="68" y="361"/>
                    <a:pt x="68" y="361"/>
                  </a:cubicBezTo>
                  <a:cubicBezTo>
                    <a:pt x="75" y="365"/>
                    <a:pt x="82" y="368"/>
                    <a:pt x="90" y="370"/>
                  </a:cubicBezTo>
                  <a:cubicBezTo>
                    <a:pt x="101" y="399"/>
                    <a:pt x="101" y="399"/>
                    <a:pt x="101" y="399"/>
                  </a:cubicBezTo>
                  <a:cubicBezTo>
                    <a:pt x="107" y="400"/>
                    <a:pt x="113" y="400"/>
                    <a:pt x="119" y="399"/>
                  </a:cubicBezTo>
                  <a:cubicBezTo>
                    <a:pt x="130" y="370"/>
                    <a:pt x="130" y="370"/>
                    <a:pt x="130" y="370"/>
                  </a:cubicBezTo>
                  <a:cubicBezTo>
                    <a:pt x="138" y="368"/>
                    <a:pt x="145" y="365"/>
                    <a:pt x="152" y="361"/>
                  </a:cubicBezTo>
                  <a:cubicBezTo>
                    <a:pt x="181" y="374"/>
                    <a:pt x="181" y="374"/>
                    <a:pt x="181" y="374"/>
                  </a:cubicBezTo>
                  <a:cubicBezTo>
                    <a:pt x="185" y="370"/>
                    <a:pt x="190" y="366"/>
                    <a:pt x="194" y="361"/>
                  </a:cubicBezTo>
                  <a:cubicBezTo>
                    <a:pt x="181" y="332"/>
                    <a:pt x="181" y="332"/>
                    <a:pt x="181" y="332"/>
                  </a:cubicBezTo>
                  <a:cubicBezTo>
                    <a:pt x="185" y="325"/>
                    <a:pt x="188" y="318"/>
                    <a:pt x="190" y="310"/>
                  </a:cubicBezTo>
                  <a:cubicBezTo>
                    <a:pt x="219" y="299"/>
                    <a:pt x="219" y="299"/>
                    <a:pt x="219" y="299"/>
                  </a:cubicBezTo>
                  <a:cubicBezTo>
                    <a:pt x="220" y="293"/>
                    <a:pt x="220" y="287"/>
                    <a:pt x="219" y="281"/>
                  </a:cubicBezTo>
                  <a:cubicBezTo>
                    <a:pt x="190" y="270"/>
                    <a:pt x="190" y="270"/>
                    <a:pt x="190" y="270"/>
                  </a:cubicBezTo>
                  <a:cubicBezTo>
                    <a:pt x="188" y="262"/>
                    <a:pt x="185" y="255"/>
                    <a:pt x="181" y="248"/>
                  </a:cubicBezTo>
                  <a:cubicBezTo>
                    <a:pt x="194" y="219"/>
                    <a:pt x="194" y="219"/>
                    <a:pt x="194" y="219"/>
                  </a:cubicBezTo>
                  <a:cubicBezTo>
                    <a:pt x="190" y="215"/>
                    <a:pt x="185" y="210"/>
                    <a:pt x="181" y="206"/>
                  </a:cubicBezTo>
                  <a:cubicBezTo>
                    <a:pt x="152" y="220"/>
                    <a:pt x="152" y="220"/>
                    <a:pt x="152" y="220"/>
                  </a:cubicBezTo>
                  <a:cubicBezTo>
                    <a:pt x="145" y="216"/>
                    <a:pt x="138" y="212"/>
                    <a:pt x="130" y="211"/>
                  </a:cubicBezTo>
                  <a:lnTo>
                    <a:pt x="119" y="181"/>
                  </a:lnTo>
                  <a:close/>
                  <a:moveTo>
                    <a:pt x="167" y="113"/>
                  </a:moveTo>
                  <a:cubicBezTo>
                    <a:pt x="162" y="101"/>
                    <a:pt x="167" y="87"/>
                    <a:pt x="179" y="82"/>
                  </a:cubicBezTo>
                  <a:cubicBezTo>
                    <a:pt x="191" y="77"/>
                    <a:pt x="205" y="83"/>
                    <a:pt x="210" y="95"/>
                  </a:cubicBezTo>
                  <a:cubicBezTo>
                    <a:pt x="215" y="107"/>
                    <a:pt x="210" y="121"/>
                    <a:pt x="197" y="126"/>
                  </a:cubicBezTo>
                  <a:cubicBezTo>
                    <a:pt x="185" y="131"/>
                    <a:pt x="172" y="125"/>
                    <a:pt x="167" y="113"/>
                  </a:cubicBezTo>
                  <a:close/>
                  <a:moveTo>
                    <a:pt x="155" y="0"/>
                  </a:moveTo>
                  <a:cubicBezTo>
                    <a:pt x="149" y="2"/>
                    <a:pt x="144" y="4"/>
                    <a:pt x="138" y="7"/>
                  </a:cubicBezTo>
                  <a:cubicBezTo>
                    <a:pt x="139" y="38"/>
                    <a:pt x="139" y="38"/>
                    <a:pt x="139" y="38"/>
                  </a:cubicBezTo>
                  <a:cubicBezTo>
                    <a:pt x="133" y="43"/>
                    <a:pt x="127" y="49"/>
                    <a:pt x="123" y="55"/>
                  </a:cubicBezTo>
                  <a:cubicBezTo>
                    <a:pt x="91" y="54"/>
                    <a:pt x="91" y="54"/>
                    <a:pt x="91" y="54"/>
                  </a:cubicBezTo>
                  <a:cubicBezTo>
                    <a:pt x="88" y="59"/>
                    <a:pt x="86" y="65"/>
                    <a:pt x="84" y="71"/>
                  </a:cubicBezTo>
                  <a:cubicBezTo>
                    <a:pt x="107" y="92"/>
                    <a:pt x="107" y="92"/>
                    <a:pt x="107" y="92"/>
                  </a:cubicBezTo>
                  <a:cubicBezTo>
                    <a:pt x="106" y="100"/>
                    <a:pt x="106" y="108"/>
                    <a:pt x="107" y="116"/>
                  </a:cubicBezTo>
                  <a:cubicBezTo>
                    <a:pt x="84" y="137"/>
                    <a:pt x="84" y="137"/>
                    <a:pt x="84" y="137"/>
                  </a:cubicBezTo>
                  <a:cubicBezTo>
                    <a:pt x="86" y="143"/>
                    <a:pt x="88" y="149"/>
                    <a:pt x="91" y="154"/>
                  </a:cubicBezTo>
                  <a:cubicBezTo>
                    <a:pt x="122" y="153"/>
                    <a:pt x="122" y="153"/>
                    <a:pt x="122" y="153"/>
                  </a:cubicBezTo>
                  <a:cubicBezTo>
                    <a:pt x="127" y="159"/>
                    <a:pt x="133" y="165"/>
                    <a:pt x="139" y="170"/>
                  </a:cubicBezTo>
                  <a:cubicBezTo>
                    <a:pt x="138" y="201"/>
                    <a:pt x="138" y="201"/>
                    <a:pt x="138" y="201"/>
                  </a:cubicBezTo>
                  <a:cubicBezTo>
                    <a:pt x="144" y="204"/>
                    <a:pt x="149" y="206"/>
                    <a:pt x="155" y="208"/>
                  </a:cubicBezTo>
                  <a:cubicBezTo>
                    <a:pt x="176" y="185"/>
                    <a:pt x="176" y="185"/>
                    <a:pt x="176" y="185"/>
                  </a:cubicBezTo>
                  <a:cubicBezTo>
                    <a:pt x="184" y="186"/>
                    <a:pt x="193" y="186"/>
                    <a:pt x="200" y="185"/>
                  </a:cubicBezTo>
                  <a:cubicBezTo>
                    <a:pt x="222" y="208"/>
                    <a:pt x="222" y="208"/>
                    <a:pt x="222" y="208"/>
                  </a:cubicBezTo>
                  <a:cubicBezTo>
                    <a:pt x="228" y="206"/>
                    <a:pt x="233" y="204"/>
                    <a:pt x="239" y="201"/>
                  </a:cubicBezTo>
                  <a:cubicBezTo>
                    <a:pt x="237" y="170"/>
                    <a:pt x="237" y="170"/>
                    <a:pt x="237" y="170"/>
                  </a:cubicBezTo>
                  <a:cubicBezTo>
                    <a:pt x="244" y="165"/>
                    <a:pt x="250" y="159"/>
                    <a:pt x="254" y="153"/>
                  </a:cubicBezTo>
                  <a:cubicBezTo>
                    <a:pt x="286" y="154"/>
                    <a:pt x="286" y="154"/>
                    <a:pt x="286" y="154"/>
                  </a:cubicBezTo>
                  <a:cubicBezTo>
                    <a:pt x="289" y="149"/>
                    <a:pt x="291" y="143"/>
                    <a:pt x="293" y="137"/>
                  </a:cubicBezTo>
                  <a:cubicBezTo>
                    <a:pt x="270" y="116"/>
                    <a:pt x="270" y="116"/>
                    <a:pt x="270" y="116"/>
                  </a:cubicBezTo>
                  <a:cubicBezTo>
                    <a:pt x="271" y="108"/>
                    <a:pt x="271" y="100"/>
                    <a:pt x="270" y="92"/>
                  </a:cubicBezTo>
                  <a:cubicBezTo>
                    <a:pt x="293" y="71"/>
                    <a:pt x="293" y="71"/>
                    <a:pt x="293" y="71"/>
                  </a:cubicBezTo>
                  <a:cubicBezTo>
                    <a:pt x="291" y="65"/>
                    <a:pt x="289" y="59"/>
                    <a:pt x="286" y="54"/>
                  </a:cubicBezTo>
                  <a:cubicBezTo>
                    <a:pt x="254" y="55"/>
                    <a:pt x="254" y="55"/>
                    <a:pt x="254" y="55"/>
                  </a:cubicBezTo>
                  <a:cubicBezTo>
                    <a:pt x="249" y="49"/>
                    <a:pt x="244" y="43"/>
                    <a:pt x="237" y="38"/>
                  </a:cubicBezTo>
                  <a:cubicBezTo>
                    <a:pt x="239" y="7"/>
                    <a:pt x="239" y="7"/>
                    <a:pt x="239" y="7"/>
                  </a:cubicBezTo>
                  <a:cubicBezTo>
                    <a:pt x="233" y="4"/>
                    <a:pt x="228" y="2"/>
                    <a:pt x="222" y="0"/>
                  </a:cubicBezTo>
                  <a:cubicBezTo>
                    <a:pt x="200" y="23"/>
                    <a:pt x="200" y="23"/>
                    <a:pt x="200" y="23"/>
                  </a:cubicBezTo>
                  <a:cubicBezTo>
                    <a:pt x="192" y="22"/>
                    <a:pt x="184" y="22"/>
                    <a:pt x="176" y="23"/>
                  </a:cubicBezTo>
                  <a:lnTo>
                    <a:pt x="155" y="0"/>
                  </a:lnTo>
                  <a:close/>
                </a:path>
              </a:pathLst>
            </a:custGeom>
            <a:solidFill>
              <a:schemeClr val="tx1"/>
            </a:solidFill>
            <a:ln>
              <a:noFill/>
            </a:ln>
            <a:extLst/>
          </p:spPr>
          <p:txBody>
            <a:bodyPr vert="horz" wrap="square" lIns="107571" tIns="53785" rIns="107571" bIns="53785" numCol="1" anchor="t" anchorCtr="0" compatLnSpc="1">
              <a:prstTxWarp prst="textNoShape">
                <a:avLst/>
              </a:prstTxWarp>
            </a:bodyPr>
            <a:lstStyle/>
            <a:p>
              <a:pPr defTabSz="932739"/>
              <a:endParaRPr lang="en-US" sz="2353" dirty="0">
                <a:latin typeface="Malgun Gothic" panose="020B0503020000020004" pitchFamily="34" charset="-127"/>
                <a:ea typeface="Malgun Gothic" panose="020B0503020000020004" pitchFamily="34" charset="-127"/>
              </a:endParaRPr>
            </a:p>
          </p:txBody>
        </p:sp>
      </p:grpSp>
      <p:grpSp>
        <p:nvGrpSpPr>
          <p:cNvPr id="3" name="Group 2"/>
          <p:cNvGrpSpPr/>
          <p:nvPr/>
        </p:nvGrpSpPr>
        <p:grpSpPr>
          <a:xfrm>
            <a:off x="8086067" y="1859251"/>
            <a:ext cx="5960913" cy="4993761"/>
            <a:chOff x="6873507" y="1579947"/>
            <a:chExt cx="5067035" cy="4244914"/>
          </a:xfrm>
        </p:grpSpPr>
        <p:grpSp>
          <p:nvGrpSpPr>
            <p:cNvPr id="104" name="Group 103"/>
            <p:cNvGrpSpPr/>
            <p:nvPr/>
          </p:nvGrpSpPr>
          <p:grpSpPr>
            <a:xfrm>
              <a:off x="7899520" y="1579947"/>
              <a:ext cx="3311320" cy="968115"/>
              <a:chOff x="5878147" y="1275523"/>
              <a:chExt cx="5695749" cy="1577380"/>
            </a:xfrm>
          </p:grpSpPr>
          <p:pic>
            <p:nvPicPr>
              <p:cNvPr id="134" name="Picture 2" descr="https://mediabank.partners.extranet.microsoft.com/Assets/Active/M-Q/Microsoft_.NET/Microsoft_NET_ADO_.NET/Logos+Logotypes/NET-ADO_bL.png"/>
              <p:cNvPicPr>
                <a:picLocks noChangeAspect="1" noChangeArrowheads="1"/>
              </p:cNvPicPr>
              <p:nvPr/>
            </p:nvPicPr>
            <p:blipFill>
              <a:blip r:embed="rId7" cstate="print">
                <a:alphaModFix/>
                <a:lum bright="70000" contrast="-70000"/>
                <a:extLst>
                  <a:ext uri="{BEBA8EAE-BF5A-486C-A8C5-ECC9F3942E4B}">
                    <a14:imgProps xmlns:a14="http://schemas.microsoft.com/office/drawing/2010/main">
                      <a14:imgLayer r:embed="rId8">
                        <a14:imgEffect>
                          <a14:brightnessContrast bright="-100000"/>
                        </a14:imgEffect>
                      </a14:imgLayer>
                    </a14:imgProps>
                  </a:ext>
                </a:extLst>
              </a:blip>
              <a:srcRect r="31488"/>
              <a:stretch>
                <a:fillRect/>
              </a:stretch>
            </p:blipFill>
            <p:spPr bwMode="auto">
              <a:xfrm>
                <a:off x="5975450" y="1376877"/>
                <a:ext cx="2362777" cy="682881"/>
              </a:xfrm>
              <a:prstGeom prst="rect">
                <a:avLst/>
              </a:prstGeom>
              <a:noFill/>
            </p:spPr>
          </p:pic>
          <p:pic>
            <p:nvPicPr>
              <p:cNvPr id="135" name="Picture 4" descr="http://www.jbase.com/new/products/images/java.png"/>
              <p:cNvPicPr>
                <a:picLocks noChangeAspect="1" noChangeArrowheads="1"/>
              </p:cNvPicPr>
              <p:nvPr/>
            </p:nvPicPr>
            <p:blipFill>
              <a:blip r:embed="rId9" cstate="print">
                <a:lum bright="70000" contrast="-70000"/>
                <a:extLst>
                  <a:ext uri="{BEBA8EAE-BF5A-486C-A8C5-ECC9F3942E4B}">
                    <a14:imgProps xmlns:a14="http://schemas.microsoft.com/office/drawing/2010/main">
                      <a14:imgLayer r:embed="rId10">
                        <a14:imgEffect>
                          <a14:brightnessContrast bright="-100000"/>
                        </a14:imgEffect>
                      </a14:imgLayer>
                    </a14:imgProps>
                  </a:ext>
                </a:extLst>
              </a:blip>
              <a:srcRect/>
              <a:stretch>
                <a:fillRect/>
              </a:stretch>
            </p:blipFill>
            <p:spPr bwMode="auto">
              <a:xfrm>
                <a:off x="10740460" y="1275523"/>
                <a:ext cx="833436" cy="1555036"/>
              </a:xfrm>
              <a:prstGeom prst="rect">
                <a:avLst/>
              </a:prstGeom>
              <a:noFill/>
            </p:spPr>
          </p:pic>
          <p:pic>
            <p:nvPicPr>
              <p:cNvPr id="136" name="Picture 135" descr="PHP.png"/>
              <p:cNvPicPr>
                <a:picLocks noChangeAspect="1"/>
              </p:cNvPicPr>
              <p:nvPr/>
            </p:nvPicPr>
            <p:blipFill>
              <a:blip r:embed="rId11" cstate="print">
                <a:lum bright="70000" contrast="-70000"/>
                <a:extLst>
                  <a:ext uri="{BEBA8EAE-BF5A-486C-A8C5-ECC9F3942E4B}">
                    <a14:imgProps xmlns:a14="http://schemas.microsoft.com/office/drawing/2010/main">
                      <a14:imgLayer r:embed="rId12">
                        <a14:imgEffect>
                          <a14:brightnessContrast bright="-100000"/>
                        </a14:imgEffect>
                      </a14:imgLayer>
                    </a14:imgProps>
                  </a:ext>
                </a:extLst>
              </a:blip>
              <a:stretch>
                <a:fillRect/>
              </a:stretch>
            </p:blipFill>
            <p:spPr>
              <a:xfrm>
                <a:off x="8863152" y="1447559"/>
                <a:ext cx="1180078" cy="620645"/>
              </a:xfrm>
              <a:prstGeom prst="rect">
                <a:avLst/>
              </a:prstGeom>
              <a:noFill/>
            </p:spPr>
          </p:pic>
          <p:pic>
            <p:nvPicPr>
              <p:cNvPr id="137" name="Picture 136"/>
              <p:cNvPicPr>
                <a:picLocks noChangeAspect="1"/>
              </p:cNvPicPr>
              <p:nvPr/>
            </p:nvPicPr>
            <p:blipFill>
              <a:blip r:embed="rId13">
                <a:lum bright="70000" contrast="-70000"/>
                <a:extLst>
                  <a:ext uri="{BEBA8EAE-BF5A-486C-A8C5-ECC9F3942E4B}">
                    <a14:imgProps xmlns:a14="http://schemas.microsoft.com/office/drawing/2010/main">
                      <a14:imgLayer r:embed="rId14">
                        <a14:imgEffect>
                          <a14:colorTemperature colorTemp="10900"/>
                        </a14:imgEffect>
                        <a14:imgEffect>
                          <a14:saturation sat="400000"/>
                        </a14:imgEffect>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878147" y="2318096"/>
                <a:ext cx="1946760" cy="514634"/>
              </a:xfrm>
              <a:prstGeom prst="rect">
                <a:avLst/>
              </a:prstGeom>
            </p:spPr>
          </p:pic>
          <p:pic>
            <p:nvPicPr>
              <p:cNvPr id="138" name="Picture 137"/>
              <p:cNvPicPr>
                <a:picLocks noChangeAspect="1"/>
              </p:cNvPicPr>
              <p:nvPr/>
            </p:nvPicPr>
            <p:blipFill>
              <a:blip r:embed="rId15">
                <a:lum bright="70000" contrast="-70000"/>
              </a:blip>
              <a:stretch>
                <a:fillRect/>
              </a:stretch>
            </p:blipFill>
            <p:spPr>
              <a:xfrm>
                <a:off x="8409424" y="2400855"/>
                <a:ext cx="1840745" cy="452048"/>
              </a:xfrm>
              <a:prstGeom prst="rect">
                <a:avLst/>
              </a:prstGeom>
            </p:spPr>
          </p:pic>
        </p:grpSp>
        <p:grpSp>
          <p:nvGrpSpPr>
            <p:cNvPr id="105" name="Group 104"/>
            <p:cNvGrpSpPr/>
            <p:nvPr/>
          </p:nvGrpSpPr>
          <p:grpSpPr>
            <a:xfrm>
              <a:off x="8789915" y="5145435"/>
              <a:ext cx="1928351" cy="679426"/>
              <a:chOff x="8781196" y="4810762"/>
              <a:chExt cx="1928351" cy="679426"/>
            </a:xfrm>
          </p:grpSpPr>
          <p:grpSp>
            <p:nvGrpSpPr>
              <p:cNvPr id="128" name="Group 127"/>
              <p:cNvGrpSpPr/>
              <p:nvPr/>
            </p:nvGrpSpPr>
            <p:grpSpPr>
              <a:xfrm>
                <a:off x="8781196" y="4827520"/>
                <a:ext cx="668856" cy="617542"/>
                <a:chOff x="7110684" y="4142550"/>
                <a:chExt cx="552708" cy="552708"/>
              </a:xfrm>
              <a:solidFill>
                <a:srgbClr val="000000"/>
              </a:solidFill>
            </p:grpSpPr>
            <p:sp>
              <p:nvSpPr>
                <p:cNvPr id="130" name="Freeform 12"/>
                <p:cNvSpPr>
                  <a:spLocks/>
                </p:cNvSpPr>
                <p:nvPr/>
              </p:nvSpPr>
              <p:spPr bwMode="auto">
                <a:xfrm>
                  <a:off x="7355732" y="4142550"/>
                  <a:ext cx="307660" cy="271766"/>
                </a:xfrm>
                <a:custGeom>
                  <a:avLst/>
                  <a:gdLst>
                    <a:gd name="T0" fmla="*/ 0 w 1140"/>
                    <a:gd name="T1" fmla="*/ 1007 h 1007"/>
                    <a:gd name="T2" fmla="*/ 1140 w 1140"/>
                    <a:gd name="T3" fmla="*/ 1007 h 1007"/>
                    <a:gd name="T4" fmla="*/ 1140 w 1140"/>
                    <a:gd name="T5" fmla="*/ 0 h 1007"/>
                    <a:gd name="T6" fmla="*/ 0 w 1140"/>
                    <a:gd name="T7" fmla="*/ 161 h 1007"/>
                    <a:gd name="T8" fmla="*/ 0 w 1140"/>
                    <a:gd name="T9" fmla="*/ 1007 h 1007"/>
                  </a:gdLst>
                  <a:ahLst/>
                  <a:cxnLst>
                    <a:cxn ang="0">
                      <a:pos x="T0" y="T1"/>
                    </a:cxn>
                    <a:cxn ang="0">
                      <a:pos x="T2" y="T3"/>
                    </a:cxn>
                    <a:cxn ang="0">
                      <a:pos x="T4" y="T5"/>
                    </a:cxn>
                    <a:cxn ang="0">
                      <a:pos x="T6" y="T7"/>
                    </a:cxn>
                    <a:cxn ang="0">
                      <a:pos x="T8" y="T9"/>
                    </a:cxn>
                  </a:cxnLst>
                  <a:rect l="0" t="0" r="r" b="b"/>
                  <a:pathLst>
                    <a:path w="1140" h="1007">
                      <a:moveTo>
                        <a:pt x="0" y="1007"/>
                      </a:moveTo>
                      <a:lnTo>
                        <a:pt x="1140" y="1007"/>
                      </a:lnTo>
                      <a:lnTo>
                        <a:pt x="1140" y="0"/>
                      </a:lnTo>
                      <a:lnTo>
                        <a:pt x="0" y="161"/>
                      </a:lnTo>
                      <a:lnTo>
                        <a:pt x="0" y="1007"/>
                      </a:lnTo>
                      <a:close/>
                    </a:path>
                  </a:pathLst>
                </a:custGeom>
                <a:solidFill>
                  <a:schemeClr val="tx1"/>
                </a:solidFill>
                <a:ln>
                  <a:noFill/>
                </a:ln>
              </p:spPr>
              <p:txBody>
                <a:bodyPr vert="horz" wrap="square" lIns="107571" tIns="53785" rIns="107571" bIns="53785" numCol="1" anchor="t" anchorCtr="0" compatLnSpc="1">
                  <a:prstTxWarp prst="textNoShape">
                    <a:avLst/>
                  </a:prstTxWarp>
                </a:bodyPr>
                <a:lstStyle/>
                <a:p>
                  <a:endParaRPr lang="en-US" sz="2353">
                    <a:latin typeface="Malgun Gothic" panose="020B0503020000020004" pitchFamily="34" charset="-127"/>
                    <a:ea typeface="Malgun Gothic" panose="020B0503020000020004" pitchFamily="34" charset="-127"/>
                  </a:endParaRPr>
                </a:p>
              </p:txBody>
            </p:sp>
            <p:sp>
              <p:nvSpPr>
                <p:cNvPr id="131" name="Freeform 13"/>
                <p:cNvSpPr>
                  <a:spLocks/>
                </p:cNvSpPr>
                <p:nvPr/>
              </p:nvSpPr>
              <p:spPr bwMode="auto">
                <a:xfrm>
                  <a:off x="7110684" y="4187350"/>
                  <a:ext cx="235333" cy="226967"/>
                </a:xfrm>
                <a:custGeom>
                  <a:avLst/>
                  <a:gdLst>
                    <a:gd name="T0" fmla="*/ 872 w 872"/>
                    <a:gd name="T1" fmla="*/ 841 h 841"/>
                    <a:gd name="T2" fmla="*/ 872 w 872"/>
                    <a:gd name="T3" fmla="*/ 0 h 841"/>
                    <a:gd name="T4" fmla="*/ 0 w 872"/>
                    <a:gd name="T5" fmla="*/ 121 h 841"/>
                    <a:gd name="T6" fmla="*/ 0 w 872"/>
                    <a:gd name="T7" fmla="*/ 841 h 841"/>
                    <a:gd name="T8" fmla="*/ 872 w 872"/>
                    <a:gd name="T9" fmla="*/ 841 h 841"/>
                  </a:gdLst>
                  <a:ahLst/>
                  <a:cxnLst>
                    <a:cxn ang="0">
                      <a:pos x="T0" y="T1"/>
                    </a:cxn>
                    <a:cxn ang="0">
                      <a:pos x="T2" y="T3"/>
                    </a:cxn>
                    <a:cxn ang="0">
                      <a:pos x="T4" y="T5"/>
                    </a:cxn>
                    <a:cxn ang="0">
                      <a:pos x="T6" y="T7"/>
                    </a:cxn>
                    <a:cxn ang="0">
                      <a:pos x="T8" y="T9"/>
                    </a:cxn>
                  </a:cxnLst>
                  <a:rect l="0" t="0" r="r" b="b"/>
                  <a:pathLst>
                    <a:path w="872" h="841">
                      <a:moveTo>
                        <a:pt x="872" y="841"/>
                      </a:moveTo>
                      <a:lnTo>
                        <a:pt x="872" y="0"/>
                      </a:lnTo>
                      <a:lnTo>
                        <a:pt x="0" y="121"/>
                      </a:lnTo>
                      <a:lnTo>
                        <a:pt x="0" y="841"/>
                      </a:lnTo>
                      <a:lnTo>
                        <a:pt x="872" y="841"/>
                      </a:lnTo>
                      <a:close/>
                    </a:path>
                  </a:pathLst>
                </a:custGeom>
                <a:solidFill>
                  <a:schemeClr val="tx1"/>
                </a:solidFill>
                <a:ln>
                  <a:noFill/>
                </a:ln>
              </p:spPr>
              <p:txBody>
                <a:bodyPr vert="horz" wrap="square" lIns="107571" tIns="53785" rIns="107571" bIns="53785" numCol="1" anchor="t" anchorCtr="0" compatLnSpc="1">
                  <a:prstTxWarp prst="textNoShape">
                    <a:avLst/>
                  </a:prstTxWarp>
                </a:bodyPr>
                <a:lstStyle/>
                <a:p>
                  <a:endParaRPr lang="en-US" sz="2353">
                    <a:latin typeface="Malgun Gothic" panose="020B0503020000020004" pitchFamily="34" charset="-127"/>
                    <a:ea typeface="Malgun Gothic" panose="020B0503020000020004" pitchFamily="34" charset="-127"/>
                  </a:endParaRPr>
                </a:p>
              </p:txBody>
            </p:sp>
            <p:sp>
              <p:nvSpPr>
                <p:cNvPr id="132" name="Freeform 14"/>
                <p:cNvSpPr>
                  <a:spLocks/>
                </p:cNvSpPr>
                <p:nvPr/>
              </p:nvSpPr>
              <p:spPr bwMode="auto">
                <a:xfrm>
                  <a:off x="7355732" y="4424032"/>
                  <a:ext cx="307660" cy="271226"/>
                </a:xfrm>
                <a:custGeom>
                  <a:avLst/>
                  <a:gdLst>
                    <a:gd name="T0" fmla="*/ 0 w 1140"/>
                    <a:gd name="T1" fmla="*/ 0 h 1005"/>
                    <a:gd name="T2" fmla="*/ 0 w 1140"/>
                    <a:gd name="T3" fmla="*/ 846 h 1005"/>
                    <a:gd name="T4" fmla="*/ 1140 w 1140"/>
                    <a:gd name="T5" fmla="*/ 1005 h 1005"/>
                    <a:gd name="T6" fmla="*/ 1140 w 1140"/>
                    <a:gd name="T7" fmla="*/ 0 h 1005"/>
                    <a:gd name="T8" fmla="*/ 0 w 1140"/>
                    <a:gd name="T9" fmla="*/ 0 h 1005"/>
                  </a:gdLst>
                  <a:ahLst/>
                  <a:cxnLst>
                    <a:cxn ang="0">
                      <a:pos x="T0" y="T1"/>
                    </a:cxn>
                    <a:cxn ang="0">
                      <a:pos x="T2" y="T3"/>
                    </a:cxn>
                    <a:cxn ang="0">
                      <a:pos x="T4" y="T5"/>
                    </a:cxn>
                    <a:cxn ang="0">
                      <a:pos x="T6" y="T7"/>
                    </a:cxn>
                    <a:cxn ang="0">
                      <a:pos x="T8" y="T9"/>
                    </a:cxn>
                  </a:cxnLst>
                  <a:rect l="0" t="0" r="r" b="b"/>
                  <a:pathLst>
                    <a:path w="1140" h="1005">
                      <a:moveTo>
                        <a:pt x="0" y="0"/>
                      </a:moveTo>
                      <a:lnTo>
                        <a:pt x="0" y="846"/>
                      </a:lnTo>
                      <a:lnTo>
                        <a:pt x="1140" y="1005"/>
                      </a:lnTo>
                      <a:lnTo>
                        <a:pt x="1140" y="0"/>
                      </a:lnTo>
                      <a:lnTo>
                        <a:pt x="0" y="0"/>
                      </a:lnTo>
                      <a:close/>
                    </a:path>
                  </a:pathLst>
                </a:custGeom>
                <a:solidFill>
                  <a:schemeClr val="tx1"/>
                </a:solidFill>
                <a:ln>
                  <a:noFill/>
                </a:ln>
              </p:spPr>
              <p:txBody>
                <a:bodyPr vert="horz" wrap="square" lIns="107571" tIns="53785" rIns="107571" bIns="53785" numCol="1" anchor="t" anchorCtr="0" compatLnSpc="1">
                  <a:prstTxWarp prst="textNoShape">
                    <a:avLst/>
                  </a:prstTxWarp>
                </a:bodyPr>
                <a:lstStyle/>
                <a:p>
                  <a:endParaRPr lang="en-US" sz="2353">
                    <a:latin typeface="Malgun Gothic" panose="020B0503020000020004" pitchFamily="34" charset="-127"/>
                    <a:ea typeface="Malgun Gothic" panose="020B0503020000020004" pitchFamily="34" charset="-127"/>
                  </a:endParaRPr>
                </a:p>
              </p:txBody>
            </p:sp>
            <p:sp>
              <p:nvSpPr>
                <p:cNvPr id="133" name="Freeform 15"/>
                <p:cNvSpPr>
                  <a:spLocks/>
                </p:cNvSpPr>
                <p:nvPr/>
              </p:nvSpPr>
              <p:spPr bwMode="auto">
                <a:xfrm>
                  <a:off x="7110684" y="4424032"/>
                  <a:ext cx="235333" cy="226967"/>
                </a:xfrm>
                <a:custGeom>
                  <a:avLst/>
                  <a:gdLst>
                    <a:gd name="T0" fmla="*/ 872 w 872"/>
                    <a:gd name="T1" fmla="*/ 0 h 841"/>
                    <a:gd name="T2" fmla="*/ 0 w 872"/>
                    <a:gd name="T3" fmla="*/ 0 h 841"/>
                    <a:gd name="T4" fmla="*/ 0 w 872"/>
                    <a:gd name="T5" fmla="*/ 720 h 841"/>
                    <a:gd name="T6" fmla="*/ 872 w 872"/>
                    <a:gd name="T7" fmla="*/ 841 h 841"/>
                    <a:gd name="T8" fmla="*/ 872 w 872"/>
                    <a:gd name="T9" fmla="*/ 0 h 841"/>
                  </a:gdLst>
                  <a:ahLst/>
                  <a:cxnLst>
                    <a:cxn ang="0">
                      <a:pos x="T0" y="T1"/>
                    </a:cxn>
                    <a:cxn ang="0">
                      <a:pos x="T2" y="T3"/>
                    </a:cxn>
                    <a:cxn ang="0">
                      <a:pos x="T4" y="T5"/>
                    </a:cxn>
                    <a:cxn ang="0">
                      <a:pos x="T6" y="T7"/>
                    </a:cxn>
                    <a:cxn ang="0">
                      <a:pos x="T8" y="T9"/>
                    </a:cxn>
                  </a:cxnLst>
                  <a:rect l="0" t="0" r="r" b="b"/>
                  <a:pathLst>
                    <a:path w="872" h="841">
                      <a:moveTo>
                        <a:pt x="872" y="0"/>
                      </a:moveTo>
                      <a:lnTo>
                        <a:pt x="0" y="0"/>
                      </a:lnTo>
                      <a:lnTo>
                        <a:pt x="0" y="720"/>
                      </a:lnTo>
                      <a:lnTo>
                        <a:pt x="872" y="841"/>
                      </a:lnTo>
                      <a:lnTo>
                        <a:pt x="872" y="0"/>
                      </a:lnTo>
                      <a:close/>
                    </a:path>
                  </a:pathLst>
                </a:custGeom>
                <a:solidFill>
                  <a:schemeClr val="tx1"/>
                </a:solidFill>
                <a:ln>
                  <a:noFill/>
                </a:ln>
              </p:spPr>
              <p:txBody>
                <a:bodyPr vert="horz" wrap="square" lIns="107571" tIns="53785" rIns="107571" bIns="53785" numCol="1" anchor="t" anchorCtr="0" compatLnSpc="1">
                  <a:prstTxWarp prst="textNoShape">
                    <a:avLst/>
                  </a:prstTxWarp>
                </a:bodyPr>
                <a:lstStyle/>
                <a:p>
                  <a:endParaRPr lang="en-US" sz="2353">
                    <a:latin typeface="Malgun Gothic" panose="020B0503020000020004" pitchFamily="34" charset="-127"/>
                    <a:ea typeface="Malgun Gothic" panose="020B0503020000020004" pitchFamily="34" charset="-127"/>
                  </a:endParaRPr>
                </a:p>
              </p:txBody>
            </p:sp>
          </p:grpSp>
          <p:sp>
            <p:nvSpPr>
              <p:cNvPr id="129" name="Freeform 6"/>
              <p:cNvSpPr>
                <a:spLocks noEditPoints="1"/>
              </p:cNvSpPr>
              <p:nvPr/>
            </p:nvSpPr>
            <p:spPr bwMode="auto">
              <a:xfrm>
                <a:off x="10065682" y="4810762"/>
                <a:ext cx="643865" cy="679426"/>
              </a:xfrm>
              <a:custGeom>
                <a:avLst/>
                <a:gdLst>
                  <a:gd name="T0" fmla="*/ 88 w 1374"/>
                  <a:gd name="T1" fmla="*/ 1258 h 1620"/>
                  <a:gd name="T2" fmla="*/ 40 w 1374"/>
                  <a:gd name="T3" fmla="*/ 1324 h 1620"/>
                  <a:gd name="T4" fmla="*/ 42 w 1374"/>
                  <a:gd name="T5" fmla="*/ 1484 h 1620"/>
                  <a:gd name="T6" fmla="*/ 386 w 1374"/>
                  <a:gd name="T7" fmla="*/ 1572 h 1620"/>
                  <a:gd name="T8" fmla="*/ 494 w 1374"/>
                  <a:gd name="T9" fmla="*/ 1488 h 1620"/>
                  <a:gd name="T10" fmla="*/ 266 w 1374"/>
                  <a:gd name="T11" fmla="*/ 1124 h 1620"/>
                  <a:gd name="T12" fmla="*/ 190 w 1374"/>
                  <a:gd name="T13" fmla="*/ 1036 h 1620"/>
                  <a:gd name="T14" fmla="*/ 364 w 1374"/>
                  <a:gd name="T15" fmla="*/ 682 h 1620"/>
                  <a:gd name="T16" fmla="*/ 452 w 1374"/>
                  <a:gd name="T17" fmla="*/ 438 h 1620"/>
                  <a:gd name="T18" fmla="*/ 478 w 1374"/>
                  <a:gd name="T19" fmla="*/ 92 h 1620"/>
                  <a:gd name="T20" fmla="*/ 656 w 1374"/>
                  <a:gd name="T21" fmla="*/ 0 h 1620"/>
                  <a:gd name="T22" fmla="*/ 922 w 1374"/>
                  <a:gd name="T23" fmla="*/ 168 h 1620"/>
                  <a:gd name="T24" fmla="*/ 978 w 1374"/>
                  <a:gd name="T25" fmla="*/ 502 h 1620"/>
                  <a:gd name="T26" fmla="*/ 1140 w 1374"/>
                  <a:gd name="T27" fmla="*/ 750 h 1620"/>
                  <a:gd name="T28" fmla="*/ 1224 w 1374"/>
                  <a:gd name="T29" fmla="*/ 1120 h 1620"/>
                  <a:gd name="T30" fmla="*/ 1078 w 1374"/>
                  <a:gd name="T31" fmla="*/ 1242 h 1620"/>
                  <a:gd name="T32" fmla="*/ 988 w 1374"/>
                  <a:gd name="T33" fmla="*/ 1172 h 1620"/>
                  <a:gd name="T34" fmla="*/ 932 w 1374"/>
                  <a:gd name="T35" fmla="*/ 1222 h 1620"/>
                  <a:gd name="T36" fmla="*/ 952 w 1374"/>
                  <a:gd name="T37" fmla="*/ 1542 h 1620"/>
                  <a:gd name="T38" fmla="*/ 1068 w 1374"/>
                  <a:gd name="T39" fmla="*/ 1560 h 1620"/>
                  <a:gd name="T40" fmla="*/ 1292 w 1374"/>
                  <a:gd name="T41" fmla="*/ 1434 h 1620"/>
                  <a:gd name="T42" fmla="*/ 1236 w 1374"/>
                  <a:gd name="T43" fmla="*/ 1276 h 1620"/>
                  <a:gd name="T44" fmla="*/ 1326 w 1374"/>
                  <a:gd name="T45" fmla="*/ 1330 h 1620"/>
                  <a:gd name="T46" fmla="*/ 1330 w 1374"/>
                  <a:gd name="T47" fmla="*/ 1438 h 1620"/>
                  <a:gd name="T48" fmla="*/ 1048 w 1374"/>
                  <a:gd name="T49" fmla="*/ 1614 h 1620"/>
                  <a:gd name="T50" fmla="*/ 900 w 1374"/>
                  <a:gd name="T51" fmla="*/ 1570 h 1620"/>
                  <a:gd name="T52" fmla="*/ 578 w 1374"/>
                  <a:gd name="T53" fmla="*/ 1546 h 1620"/>
                  <a:gd name="T54" fmla="*/ 356 w 1374"/>
                  <a:gd name="T55" fmla="*/ 1606 h 1620"/>
                  <a:gd name="T56" fmla="*/ 0 w 1374"/>
                  <a:gd name="T57" fmla="*/ 1464 h 1620"/>
                  <a:gd name="T58" fmla="*/ 14 w 1374"/>
                  <a:gd name="T59" fmla="*/ 1256 h 1620"/>
                  <a:gd name="T60" fmla="*/ 166 w 1374"/>
                  <a:gd name="T61" fmla="*/ 1186 h 1620"/>
                  <a:gd name="T62" fmla="*/ 438 w 1374"/>
                  <a:gd name="T63" fmla="*/ 716 h 1620"/>
                  <a:gd name="T64" fmla="*/ 358 w 1374"/>
                  <a:gd name="T65" fmla="*/ 934 h 1620"/>
                  <a:gd name="T66" fmla="*/ 288 w 1374"/>
                  <a:gd name="T67" fmla="*/ 1036 h 1620"/>
                  <a:gd name="T68" fmla="*/ 326 w 1374"/>
                  <a:gd name="T69" fmla="*/ 1124 h 1620"/>
                  <a:gd name="T70" fmla="*/ 520 w 1374"/>
                  <a:gd name="T71" fmla="*/ 1354 h 1620"/>
                  <a:gd name="T72" fmla="*/ 524 w 1374"/>
                  <a:gd name="T73" fmla="*/ 1412 h 1620"/>
                  <a:gd name="T74" fmla="*/ 790 w 1374"/>
                  <a:gd name="T75" fmla="*/ 1418 h 1620"/>
                  <a:gd name="T76" fmla="*/ 892 w 1374"/>
                  <a:gd name="T77" fmla="*/ 1424 h 1620"/>
                  <a:gd name="T78" fmla="*/ 914 w 1374"/>
                  <a:gd name="T79" fmla="*/ 1402 h 1620"/>
                  <a:gd name="T80" fmla="*/ 948 w 1374"/>
                  <a:gd name="T81" fmla="*/ 1130 h 1620"/>
                  <a:gd name="T82" fmla="*/ 976 w 1374"/>
                  <a:gd name="T83" fmla="*/ 930 h 1620"/>
                  <a:gd name="T84" fmla="*/ 842 w 1374"/>
                  <a:gd name="T85" fmla="*/ 588 h 1620"/>
                  <a:gd name="T86" fmla="*/ 820 w 1374"/>
                  <a:gd name="T87" fmla="*/ 438 h 1620"/>
                  <a:gd name="T88" fmla="*/ 700 w 1374"/>
                  <a:gd name="T89" fmla="*/ 370 h 1620"/>
                  <a:gd name="T90" fmla="*/ 744 w 1374"/>
                  <a:gd name="T91" fmla="*/ 288 h 1620"/>
                  <a:gd name="T92" fmla="*/ 802 w 1374"/>
                  <a:gd name="T93" fmla="*/ 390 h 1620"/>
                  <a:gd name="T94" fmla="*/ 786 w 1374"/>
                  <a:gd name="T95" fmla="*/ 246 h 1620"/>
                  <a:gd name="T96" fmla="*/ 674 w 1374"/>
                  <a:gd name="T97" fmla="*/ 302 h 1620"/>
                  <a:gd name="T98" fmla="*/ 538 w 1374"/>
                  <a:gd name="T99" fmla="*/ 246 h 1620"/>
                  <a:gd name="T100" fmla="*/ 494 w 1374"/>
                  <a:gd name="T101" fmla="*/ 368 h 1620"/>
                  <a:gd name="T102" fmla="*/ 508 w 1374"/>
                  <a:gd name="T103" fmla="*/ 344 h 1620"/>
                  <a:gd name="T104" fmla="*/ 558 w 1374"/>
                  <a:gd name="T105" fmla="*/ 304 h 1620"/>
                  <a:gd name="T106" fmla="*/ 510 w 1374"/>
                  <a:gd name="T107" fmla="*/ 418 h 1620"/>
                  <a:gd name="T108" fmla="*/ 576 w 1374"/>
                  <a:gd name="T109" fmla="*/ 514 h 1620"/>
                  <a:gd name="T110" fmla="*/ 792 w 1374"/>
                  <a:gd name="T111" fmla="*/ 466 h 1620"/>
                  <a:gd name="T112" fmla="*/ 570 w 1374"/>
                  <a:gd name="T113" fmla="*/ 560 h 1620"/>
                  <a:gd name="T114" fmla="*/ 762 w 1374"/>
                  <a:gd name="T115" fmla="*/ 514 h 1620"/>
                  <a:gd name="T116" fmla="*/ 568 w 1374"/>
                  <a:gd name="T117" fmla="*/ 618 h 1620"/>
                  <a:gd name="T118" fmla="*/ 1078 w 1374"/>
                  <a:gd name="T119" fmla="*/ 892 h 1620"/>
                  <a:gd name="T120" fmla="*/ 1072 w 1374"/>
                  <a:gd name="T121" fmla="*/ 986 h 1620"/>
                  <a:gd name="T122" fmla="*/ 870 w 1374"/>
                  <a:gd name="T123" fmla="*/ 496 h 1620"/>
                  <a:gd name="T124" fmla="*/ 924 w 1374"/>
                  <a:gd name="T125" fmla="*/ 514 h 1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4" h="1620">
                    <a:moveTo>
                      <a:pt x="174" y="1170"/>
                    </a:moveTo>
                    <a:lnTo>
                      <a:pt x="174" y="1170"/>
                    </a:lnTo>
                    <a:lnTo>
                      <a:pt x="174" y="1188"/>
                    </a:lnTo>
                    <a:lnTo>
                      <a:pt x="172" y="1204"/>
                    </a:lnTo>
                    <a:lnTo>
                      <a:pt x="168" y="1218"/>
                    </a:lnTo>
                    <a:lnTo>
                      <a:pt x="162" y="1230"/>
                    </a:lnTo>
                    <a:lnTo>
                      <a:pt x="154" y="1238"/>
                    </a:lnTo>
                    <a:lnTo>
                      <a:pt x="142" y="1246"/>
                    </a:lnTo>
                    <a:lnTo>
                      <a:pt x="130" y="1252"/>
                    </a:lnTo>
                    <a:lnTo>
                      <a:pt x="114" y="1256"/>
                    </a:lnTo>
                    <a:lnTo>
                      <a:pt x="114" y="1256"/>
                    </a:lnTo>
                    <a:lnTo>
                      <a:pt x="88" y="1258"/>
                    </a:lnTo>
                    <a:lnTo>
                      <a:pt x="64" y="1258"/>
                    </a:lnTo>
                    <a:lnTo>
                      <a:pt x="64" y="1258"/>
                    </a:lnTo>
                    <a:lnTo>
                      <a:pt x="52" y="1260"/>
                    </a:lnTo>
                    <a:lnTo>
                      <a:pt x="42" y="1262"/>
                    </a:lnTo>
                    <a:lnTo>
                      <a:pt x="34" y="1266"/>
                    </a:lnTo>
                    <a:lnTo>
                      <a:pt x="28" y="1272"/>
                    </a:lnTo>
                    <a:lnTo>
                      <a:pt x="26" y="1278"/>
                    </a:lnTo>
                    <a:lnTo>
                      <a:pt x="24" y="1286"/>
                    </a:lnTo>
                    <a:lnTo>
                      <a:pt x="26" y="1294"/>
                    </a:lnTo>
                    <a:lnTo>
                      <a:pt x="30" y="1304"/>
                    </a:lnTo>
                    <a:lnTo>
                      <a:pt x="30" y="1304"/>
                    </a:lnTo>
                    <a:lnTo>
                      <a:pt x="40" y="1324"/>
                    </a:lnTo>
                    <a:lnTo>
                      <a:pt x="46" y="1342"/>
                    </a:lnTo>
                    <a:lnTo>
                      <a:pt x="50" y="1360"/>
                    </a:lnTo>
                    <a:lnTo>
                      <a:pt x="52" y="1378"/>
                    </a:lnTo>
                    <a:lnTo>
                      <a:pt x="52" y="1396"/>
                    </a:lnTo>
                    <a:lnTo>
                      <a:pt x="48" y="1416"/>
                    </a:lnTo>
                    <a:lnTo>
                      <a:pt x="42" y="1434"/>
                    </a:lnTo>
                    <a:lnTo>
                      <a:pt x="32" y="1452"/>
                    </a:lnTo>
                    <a:lnTo>
                      <a:pt x="32" y="1452"/>
                    </a:lnTo>
                    <a:lnTo>
                      <a:pt x="32" y="1456"/>
                    </a:lnTo>
                    <a:lnTo>
                      <a:pt x="32" y="1460"/>
                    </a:lnTo>
                    <a:lnTo>
                      <a:pt x="36" y="1472"/>
                    </a:lnTo>
                    <a:lnTo>
                      <a:pt x="42" y="1484"/>
                    </a:lnTo>
                    <a:lnTo>
                      <a:pt x="50" y="1492"/>
                    </a:lnTo>
                    <a:lnTo>
                      <a:pt x="50" y="1492"/>
                    </a:lnTo>
                    <a:lnTo>
                      <a:pt x="60" y="1498"/>
                    </a:lnTo>
                    <a:lnTo>
                      <a:pt x="72" y="1500"/>
                    </a:lnTo>
                    <a:lnTo>
                      <a:pt x="98" y="1506"/>
                    </a:lnTo>
                    <a:lnTo>
                      <a:pt x="98" y="1506"/>
                    </a:lnTo>
                    <a:lnTo>
                      <a:pt x="216" y="1536"/>
                    </a:lnTo>
                    <a:lnTo>
                      <a:pt x="276" y="1550"/>
                    </a:lnTo>
                    <a:lnTo>
                      <a:pt x="336" y="1564"/>
                    </a:lnTo>
                    <a:lnTo>
                      <a:pt x="336" y="1564"/>
                    </a:lnTo>
                    <a:lnTo>
                      <a:pt x="360" y="1568"/>
                    </a:lnTo>
                    <a:lnTo>
                      <a:pt x="386" y="1572"/>
                    </a:lnTo>
                    <a:lnTo>
                      <a:pt x="412" y="1572"/>
                    </a:lnTo>
                    <a:lnTo>
                      <a:pt x="438" y="1570"/>
                    </a:lnTo>
                    <a:lnTo>
                      <a:pt x="438" y="1570"/>
                    </a:lnTo>
                    <a:lnTo>
                      <a:pt x="452" y="1566"/>
                    </a:lnTo>
                    <a:lnTo>
                      <a:pt x="464" y="1560"/>
                    </a:lnTo>
                    <a:lnTo>
                      <a:pt x="476" y="1552"/>
                    </a:lnTo>
                    <a:lnTo>
                      <a:pt x="484" y="1542"/>
                    </a:lnTo>
                    <a:lnTo>
                      <a:pt x="490" y="1532"/>
                    </a:lnTo>
                    <a:lnTo>
                      <a:pt x="494" y="1518"/>
                    </a:lnTo>
                    <a:lnTo>
                      <a:pt x="494" y="1504"/>
                    </a:lnTo>
                    <a:lnTo>
                      <a:pt x="494" y="1488"/>
                    </a:lnTo>
                    <a:lnTo>
                      <a:pt x="494" y="1488"/>
                    </a:lnTo>
                    <a:lnTo>
                      <a:pt x="490" y="1468"/>
                    </a:lnTo>
                    <a:lnTo>
                      <a:pt x="486" y="1448"/>
                    </a:lnTo>
                    <a:lnTo>
                      <a:pt x="480" y="1430"/>
                    </a:lnTo>
                    <a:lnTo>
                      <a:pt x="472" y="1412"/>
                    </a:lnTo>
                    <a:lnTo>
                      <a:pt x="472" y="1412"/>
                    </a:lnTo>
                    <a:lnTo>
                      <a:pt x="386" y="1284"/>
                    </a:lnTo>
                    <a:lnTo>
                      <a:pt x="344" y="1220"/>
                    </a:lnTo>
                    <a:lnTo>
                      <a:pt x="298" y="1158"/>
                    </a:lnTo>
                    <a:lnTo>
                      <a:pt x="298" y="1158"/>
                    </a:lnTo>
                    <a:lnTo>
                      <a:pt x="290" y="1146"/>
                    </a:lnTo>
                    <a:lnTo>
                      <a:pt x="278" y="1134"/>
                    </a:lnTo>
                    <a:lnTo>
                      <a:pt x="266" y="1124"/>
                    </a:lnTo>
                    <a:lnTo>
                      <a:pt x="254" y="1118"/>
                    </a:lnTo>
                    <a:lnTo>
                      <a:pt x="240" y="1114"/>
                    </a:lnTo>
                    <a:lnTo>
                      <a:pt x="224" y="1112"/>
                    </a:lnTo>
                    <a:lnTo>
                      <a:pt x="208" y="1116"/>
                    </a:lnTo>
                    <a:lnTo>
                      <a:pt x="190" y="1122"/>
                    </a:lnTo>
                    <a:lnTo>
                      <a:pt x="190" y="1122"/>
                    </a:lnTo>
                    <a:lnTo>
                      <a:pt x="186" y="1108"/>
                    </a:lnTo>
                    <a:lnTo>
                      <a:pt x="184" y="1092"/>
                    </a:lnTo>
                    <a:lnTo>
                      <a:pt x="184" y="1078"/>
                    </a:lnTo>
                    <a:lnTo>
                      <a:pt x="184" y="1064"/>
                    </a:lnTo>
                    <a:lnTo>
                      <a:pt x="186" y="1050"/>
                    </a:lnTo>
                    <a:lnTo>
                      <a:pt x="190" y="1036"/>
                    </a:lnTo>
                    <a:lnTo>
                      <a:pt x="200" y="1008"/>
                    </a:lnTo>
                    <a:lnTo>
                      <a:pt x="200" y="1008"/>
                    </a:lnTo>
                    <a:lnTo>
                      <a:pt x="232" y="940"/>
                    </a:lnTo>
                    <a:lnTo>
                      <a:pt x="248" y="906"/>
                    </a:lnTo>
                    <a:lnTo>
                      <a:pt x="262" y="870"/>
                    </a:lnTo>
                    <a:lnTo>
                      <a:pt x="262" y="870"/>
                    </a:lnTo>
                    <a:lnTo>
                      <a:pt x="280" y="820"/>
                    </a:lnTo>
                    <a:lnTo>
                      <a:pt x="304" y="772"/>
                    </a:lnTo>
                    <a:lnTo>
                      <a:pt x="316" y="748"/>
                    </a:lnTo>
                    <a:lnTo>
                      <a:pt x="332" y="726"/>
                    </a:lnTo>
                    <a:lnTo>
                      <a:pt x="348" y="704"/>
                    </a:lnTo>
                    <a:lnTo>
                      <a:pt x="364" y="682"/>
                    </a:lnTo>
                    <a:lnTo>
                      <a:pt x="364" y="682"/>
                    </a:lnTo>
                    <a:lnTo>
                      <a:pt x="378" y="666"/>
                    </a:lnTo>
                    <a:lnTo>
                      <a:pt x="390" y="650"/>
                    </a:lnTo>
                    <a:lnTo>
                      <a:pt x="390" y="650"/>
                    </a:lnTo>
                    <a:lnTo>
                      <a:pt x="406" y="628"/>
                    </a:lnTo>
                    <a:lnTo>
                      <a:pt x="422" y="604"/>
                    </a:lnTo>
                    <a:lnTo>
                      <a:pt x="434" y="578"/>
                    </a:lnTo>
                    <a:lnTo>
                      <a:pt x="444" y="552"/>
                    </a:lnTo>
                    <a:lnTo>
                      <a:pt x="452" y="526"/>
                    </a:lnTo>
                    <a:lnTo>
                      <a:pt x="456" y="498"/>
                    </a:lnTo>
                    <a:lnTo>
                      <a:pt x="456" y="468"/>
                    </a:lnTo>
                    <a:lnTo>
                      <a:pt x="452" y="438"/>
                    </a:lnTo>
                    <a:lnTo>
                      <a:pt x="452" y="438"/>
                    </a:lnTo>
                    <a:lnTo>
                      <a:pt x="448" y="406"/>
                    </a:lnTo>
                    <a:lnTo>
                      <a:pt x="446" y="374"/>
                    </a:lnTo>
                    <a:lnTo>
                      <a:pt x="444" y="310"/>
                    </a:lnTo>
                    <a:lnTo>
                      <a:pt x="446" y="246"/>
                    </a:lnTo>
                    <a:lnTo>
                      <a:pt x="450" y="182"/>
                    </a:lnTo>
                    <a:lnTo>
                      <a:pt x="450" y="182"/>
                    </a:lnTo>
                    <a:lnTo>
                      <a:pt x="452" y="162"/>
                    </a:lnTo>
                    <a:lnTo>
                      <a:pt x="456" y="144"/>
                    </a:lnTo>
                    <a:lnTo>
                      <a:pt x="462" y="124"/>
                    </a:lnTo>
                    <a:lnTo>
                      <a:pt x="470" y="108"/>
                    </a:lnTo>
                    <a:lnTo>
                      <a:pt x="478" y="92"/>
                    </a:lnTo>
                    <a:lnTo>
                      <a:pt x="488" y="76"/>
                    </a:lnTo>
                    <a:lnTo>
                      <a:pt x="500" y="62"/>
                    </a:lnTo>
                    <a:lnTo>
                      <a:pt x="514" y="50"/>
                    </a:lnTo>
                    <a:lnTo>
                      <a:pt x="528" y="40"/>
                    </a:lnTo>
                    <a:lnTo>
                      <a:pt x="544" y="30"/>
                    </a:lnTo>
                    <a:lnTo>
                      <a:pt x="560" y="20"/>
                    </a:lnTo>
                    <a:lnTo>
                      <a:pt x="578" y="14"/>
                    </a:lnTo>
                    <a:lnTo>
                      <a:pt x="596" y="8"/>
                    </a:lnTo>
                    <a:lnTo>
                      <a:pt x="614" y="4"/>
                    </a:lnTo>
                    <a:lnTo>
                      <a:pt x="634" y="2"/>
                    </a:lnTo>
                    <a:lnTo>
                      <a:pt x="656" y="0"/>
                    </a:lnTo>
                    <a:lnTo>
                      <a:pt x="656" y="0"/>
                    </a:lnTo>
                    <a:lnTo>
                      <a:pt x="686" y="2"/>
                    </a:lnTo>
                    <a:lnTo>
                      <a:pt x="718" y="6"/>
                    </a:lnTo>
                    <a:lnTo>
                      <a:pt x="746" y="12"/>
                    </a:lnTo>
                    <a:lnTo>
                      <a:pt x="772" y="20"/>
                    </a:lnTo>
                    <a:lnTo>
                      <a:pt x="798" y="32"/>
                    </a:lnTo>
                    <a:lnTo>
                      <a:pt x="822" y="46"/>
                    </a:lnTo>
                    <a:lnTo>
                      <a:pt x="844" y="60"/>
                    </a:lnTo>
                    <a:lnTo>
                      <a:pt x="864" y="78"/>
                    </a:lnTo>
                    <a:lnTo>
                      <a:pt x="882" y="98"/>
                    </a:lnTo>
                    <a:lnTo>
                      <a:pt x="898" y="120"/>
                    </a:lnTo>
                    <a:lnTo>
                      <a:pt x="910" y="144"/>
                    </a:lnTo>
                    <a:lnTo>
                      <a:pt x="922" y="168"/>
                    </a:lnTo>
                    <a:lnTo>
                      <a:pt x="930" y="196"/>
                    </a:lnTo>
                    <a:lnTo>
                      <a:pt x="938" y="224"/>
                    </a:lnTo>
                    <a:lnTo>
                      <a:pt x="940" y="254"/>
                    </a:lnTo>
                    <a:lnTo>
                      <a:pt x="942" y="286"/>
                    </a:lnTo>
                    <a:lnTo>
                      <a:pt x="942" y="286"/>
                    </a:lnTo>
                    <a:lnTo>
                      <a:pt x="944" y="344"/>
                    </a:lnTo>
                    <a:lnTo>
                      <a:pt x="946" y="370"/>
                    </a:lnTo>
                    <a:lnTo>
                      <a:pt x="950" y="398"/>
                    </a:lnTo>
                    <a:lnTo>
                      <a:pt x="956" y="426"/>
                    </a:lnTo>
                    <a:lnTo>
                      <a:pt x="962" y="452"/>
                    </a:lnTo>
                    <a:lnTo>
                      <a:pt x="968" y="478"/>
                    </a:lnTo>
                    <a:lnTo>
                      <a:pt x="978" y="502"/>
                    </a:lnTo>
                    <a:lnTo>
                      <a:pt x="988" y="528"/>
                    </a:lnTo>
                    <a:lnTo>
                      <a:pt x="998" y="552"/>
                    </a:lnTo>
                    <a:lnTo>
                      <a:pt x="1012" y="576"/>
                    </a:lnTo>
                    <a:lnTo>
                      <a:pt x="1024" y="600"/>
                    </a:lnTo>
                    <a:lnTo>
                      <a:pt x="1040" y="622"/>
                    </a:lnTo>
                    <a:lnTo>
                      <a:pt x="1056" y="646"/>
                    </a:lnTo>
                    <a:lnTo>
                      <a:pt x="1074" y="668"/>
                    </a:lnTo>
                    <a:lnTo>
                      <a:pt x="1094" y="690"/>
                    </a:lnTo>
                    <a:lnTo>
                      <a:pt x="1094" y="690"/>
                    </a:lnTo>
                    <a:lnTo>
                      <a:pt x="1110" y="710"/>
                    </a:lnTo>
                    <a:lnTo>
                      <a:pt x="1126" y="730"/>
                    </a:lnTo>
                    <a:lnTo>
                      <a:pt x="1140" y="750"/>
                    </a:lnTo>
                    <a:lnTo>
                      <a:pt x="1152" y="772"/>
                    </a:lnTo>
                    <a:lnTo>
                      <a:pt x="1176" y="814"/>
                    </a:lnTo>
                    <a:lnTo>
                      <a:pt x="1196" y="860"/>
                    </a:lnTo>
                    <a:lnTo>
                      <a:pt x="1212" y="908"/>
                    </a:lnTo>
                    <a:lnTo>
                      <a:pt x="1224" y="956"/>
                    </a:lnTo>
                    <a:lnTo>
                      <a:pt x="1232" y="1006"/>
                    </a:lnTo>
                    <a:lnTo>
                      <a:pt x="1236" y="1056"/>
                    </a:lnTo>
                    <a:lnTo>
                      <a:pt x="1236" y="1056"/>
                    </a:lnTo>
                    <a:lnTo>
                      <a:pt x="1236" y="1072"/>
                    </a:lnTo>
                    <a:lnTo>
                      <a:pt x="1234" y="1088"/>
                    </a:lnTo>
                    <a:lnTo>
                      <a:pt x="1230" y="1104"/>
                    </a:lnTo>
                    <a:lnTo>
                      <a:pt x="1224" y="1120"/>
                    </a:lnTo>
                    <a:lnTo>
                      <a:pt x="1218" y="1134"/>
                    </a:lnTo>
                    <a:lnTo>
                      <a:pt x="1208" y="1150"/>
                    </a:lnTo>
                    <a:lnTo>
                      <a:pt x="1198" y="1164"/>
                    </a:lnTo>
                    <a:lnTo>
                      <a:pt x="1188" y="1178"/>
                    </a:lnTo>
                    <a:lnTo>
                      <a:pt x="1176" y="1192"/>
                    </a:lnTo>
                    <a:lnTo>
                      <a:pt x="1162" y="1204"/>
                    </a:lnTo>
                    <a:lnTo>
                      <a:pt x="1148" y="1214"/>
                    </a:lnTo>
                    <a:lnTo>
                      <a:pt x="1134" y="1222"/>
                    </a:lnTo>
                    <a:lnTo>
                      <a:pt x="1120" y="1230"/>
                    </a:lnTo>
                    <a:lnTo>
                      <a:pt x="1106" y="1236"/>
                    </a:lnTo>
                    <a:lnTo>
                      <a:pt x="1092" y="1240"/>
                    </a:lnTo>
                    <a:lnTo>
                      <a:pt x="1078" y="1242"/>
                    </a:lnTo>
                    <a:lnTo>
                      <a:pt x="1078" y="1242"/>
                    </a:lnTo>
                    <a:lnTo>
                      <a:pt x="1066" y="1242"/>
                    </a:lnTo>
                    <a:lnTo>
                      <a:pt x="1054" y="1240"/>
                    </a:lnTo>
                    <a:lnTo>
                      <a:pt x="1042" y="1236"/>
                    </a:lnTo>
                    <a:lnTo>
                      <a:pt x="1032" y="1232"/>
                    </a:lnTo>
                    <a:lnTo>
                      <a:pt x="1022" y="1226"/>
                    </a:lnTo>
                    <a:lnTo>
                      <a:pt x="1014" y="1218"/>
                    </a:lnTo>
                    <a:lnTo>
                      <a:pt x="1008" y="1208"/>
                    </a:lnTo>
                    <a:lnTo>
                      <a:pt x="1000" y="1196"/>
                    </a:lnTo>
                    <a:lnTo>
                      <a:pt x="1000" y="1196"/>
                    </a:lnTo>
                    <a:lnTo>
                      <a:pt x="994" y="1184"/>
                    </a:lnTo>
                    <a:lnTo>
                      <a:pt x="988" y="1172"/>
                    </a:lnTo>
                    <a:lnTo>
                      <a:pt x="988" y="1172"/>
                    </a:lnTo>
                    <a:lnTo>
                      <a:pt x="972" y="1158"/>
                    </a:lnTo>
                    <a:lnTo>
                      <a:pt x="964" y="1152"/>
                    </a:lnTo>
                    <a:lnTo>
                      <a:pt x="958" y="1152"/>
                    </a:lnTo>
                    <a:lnTo>
                      <a:pt x="958" y="1152"/>
                    </a:lnTo>
                    <a:lnTo>
                      <a:pt x="950" y="1154"/>
                    </a:lnTo>
                    <a:lnTo>
                      <a:pt x="942" y="1162"/>
                    </a:lnTo>
                    <a:lnTo>
                      <a:pt x="936" y="1170"/>
                    </a:lnTo>
                    <a:lnTo>
                      <a:pt x="934" y="1180"/>
                    </a:lnTo>
                    <a:lnTo>
                      <a:pt x="934" y="1180"/>
                    </a:lnTo>
                    <a:lnTo>
                      <a:pt x="932" y="1200"/>
                    </a:lnTo>
                    <a:lnTo>
                      <a:pt x="932" y="1222"/>
                    </a:lnTo>
                    <a:lnTo>
                      <a:pt x="932" y="1266"/>
                    </a:lnTo>
                    <a:lnTo>
                      <a:pt x="932" y="1266"/>
                    </a:lnTo>
                    <a:lnTo>
                      <a:pt x="940" y="1432"/>
                    </a:lnTo>
                    <a:lnTo>
                      <a:pt x="940" y="1432"/>
                    </a:lnTo>
                    <a:lnTo>
                      <a:pt x="938" y="1456"/>
                    </a:lnTo>
                    <a:lnTo>
                      <a:pt x="936" y="1480"/>
                    </a:lnTo>
                    <a:lnTo>
                      <a:pt x="936" y="1480"/>
                    </a:lnTo>
                    <a:lnTo>
                      <a:pt x="936" y="1494"/>
                    </a:lnTo>
                    <a:lnTo>
                      <a:pt x="938" y="1508"/>
                    </a:lnTo>
                    <a:lnTo>
                      <a:pt x="942" y="1520"/>
                    </a:lnTo>
                    <a:lnTo>
                      <a:pt x="946" y="1532"/>
                    </a:lnTo>
                    <a:lnTo>
                      <a:pt x="952" y="1542"/>
                    </a:lnTo>
                    <a:lnTo>
                      <a:pt x="960" y="1550"/>
                    </a:lnTo>
                    <a:lnTo>
                      <a:pt x="966" y="1558"/>
                    </a:lnTo>
                    <a:lnTo>
                      <a:pt x="976" y="1564"/>
                    </a:lnTo>
                    <a:lnTo>
                      <a:pt x="986" y="1570"/>
                    </a:lnTo>
                    <a:lnTo>
                      <a:pt x="996" y="1572"/>
                    </a:lnTo>
                    <a:lnTo>
                      <a:pt x="1006" y="1574"/>
                    </a:lnTo>
                    <a:lnTo>
                      <a:pt x="1018" y="1574"/>
                    </a:lnTo>
                    <a:lnTo>
                      <a:pt x="1030" y="1574"/>
                    </a:lnTo>
                    <a:lnTo>
                      <a:pt x="1042" y="1570"/>
                    </a:lnTo>
                    <a:lnTo>
                      <a:pt x="1056" y="1566"/>
                    </a:lnTo>
                    <a:lnTo>
                      <a:pt x="1068" y="1560"/>
                    </a:lnTo>
                    <a:lnTo>
                      <a:pt x="1068" y="1560"/>
                    </a:lnTo>
                    <a:lnTo>
                      <a:pt x="1082" y="1552"/>
                    </a:lnTo>
                    <a:lnTo>
                      <a:pt x="1092" y="1544"/>
                    </a:lnTo>
                    <a:lnTo>
                      <a:pt x="1092" y="1544"/>
                    </a:lnTo>
                    <a:lnTo>
                      <a:pt x="1114" y="1526"/>
                    </a:lnTo>
                    <a:lnTo>
                      <a:pt x="1136" y="1510"/>
                    </a:lnTo>
                    <a:lnTo>
                      <a:pt x="1158" y="1496"/>
                    </a:lnTo>
                    <a:lnTo>
                      <a:pt x="1182" y="1482"/>
                    </a:lnTo>
                    <a:lnTo>
                      <a:pt x="1206" y="1470"/>
                    </a:lnTo>
                    <a:lnTo>
                      <a:pt x="1232" y="1458"/>
                    </a:lnTo>
                    <a:lnTo>
                      <a:pt x="1282" y="1438"/>
                    </a:lnTo>
                    <a:lnTo>
                      <a:pt x="1282" y="1438"/>
                    </a:lnTo>
                    <a:lnTo>
                      <a:pt x="1292" y="1434"/>
                    </a:lnTo>
                    <a:lnTo>
                      <a:pt x="1302" y="1428"/>
                    </a:lnTo>
                    <a:lnTo>
                      <a:pt x="1320" y="1416"/>
                    </a:lnTo>
                    <a:lnTo>
                      <a:pt x="1354" y="1386"/>
                    </a:lnTo>
                    <a:lnTo>
                      <a:pt x="1354" y="1386"/>
                    </a:lnTo>
                    <a:lnTo>
                      <a:pt x="1320" y="1360"/>
                    </a:lnTo>
                    <a:lnTo>
                      <a:pt x="1304" y="1348"/>
                    </a:lnTo>
                    <a:lnTo>
                      <a:pt x="1286" y="1336"/>
                    </a:lnTo>
                    <a:lnTo>
                      <a:pt x="1286" y="1336"/>
                    </a:lnTo>
                    <a:lnTo>
                      <a:pt x="1270" y="1326"/>
                    </a:lnTo>
                    <a:lnTo>
                      <a:pt x="1254" y="1312"/>
                    </a:lnTo>
                    <a:lnTo>
                      <a:pt x="1244" y="1296"/>
                    </a:lnTo>
                    <a:lnTo>
                      <a:pt x="1236" y="1276"/>
                    </a:lnTo>
                    <a:lnTo>
                      <a:pt x="1232" y="1256"/>
                    </a:lnTo>
                    <a:lnTo>
                      <a:pt x="1230" y="1232"/>
                    </a:lnTo>
                    <a:lnTo>
                      <a:pt x="1234" y="1208"/>
                    </a:lnTo>
                    <a:lnTo>
                      <a:pt x="1242" y="1182"/>
                    </a:lnTo>
                    <a:lnTo>
                      <a:pt x="1242" y="1182"/>
                    </a:lnTo>
                    <a:lnTo>
                      <a:pt x="1244" y="1210"/>
                    </a:lnTo>
                    <a:lnTo>
                      <a:pt x="1252" y="1236"/>
                    </a:lnTo>
                    <a:lnTo>
                      <a:pt x="1260" y="1260"/>
                    </a:lnTo>
                    <a:lnTo>
                      <a:pt x="1274" y="1280"/>
                    </a:lnTo>
                    <a:lnTo>
                      <a:pt x="1288" y="1298"/>
                    </a:lnTo>
                    <a:lnTo>
                      <a:pt x="1306" y="1316"/>
                    </a:lnTo>
                    <a:lnTo>
                      <a:pt x="1326" y="1330"/>
                    </a:lnTo>
                    <a:lnTo>
                      <a:pt x="1348" y="1344"/>
                    </a:lnTo>
                    <a:lnTo>
                      <a:pt x="1348" y="1344"/>
                    </a:lnTo>
                    <a:lnTo>
                      <a:pt x="1360" y="1352"/>
                    </a:lnTo>
                    <a:lnTo>
                      <a:pt x="1368" y="1360"/>
                    </a:lnTo>
                    <a:lnTo>
                      <a:pt x="1374" y="1370"/>
                    </a:lnTo>
                    <a:lnTo>
                      <a:pt x="1374" y="1382"/>
                    </a:lnTo>
                    <a:lnTo>
                      <a:pt x="1374" y="1392"/>
                    </a:lnTo>
                    <a:lnTo>
                      <a:pt x="1368" y="1404"/>
                    </a:lnTo>
                    <a:lnTo>
                      <a:pt x="1360" y="1414"/>
                    </a:lnTo>
                    <a:lnTo>
                      <a:pt x="1350" y="1424"/>
                    </a:lnTo>
                    <a:lnTo>
                      <a:pt x="1350" y="1424"/>
                    </a:lnTo>
                    <a:lnTo>
                      <a:pt x="1330" y="1438"/>
                    </a:lnTo>
                    <a:lnTo>
                      <a:pt x="1310" y="1450"/>
                    </a:lnTo>
                    <a:lnTo>
                      <a:pt x="1288" y="1462"/>
                    </a:lnTo>
                    <a:lnTo>
                      <a:pt x="1268" y="1474"/>
                    </a:lnTo>
                    <a:lnTo>
                      <a:pt x="1268" y="1474"/>
                    </a:lnTo>
                    <a:lnTo>
                      <a:pt x="1182" y="1528"/>
                    </a:lnTo>
                    <a:lnTo>
                      <a:pt x="1140" y="1558"/>
                    </a:lnTo>
                    <a:lnTo>
                      <a:pt x="1100" y="1588"/>
                    </a:lnTo>
                    <a:lnTo>
                      <a:pt x="1100" y="1588"/>
                    </a:lnTo>
                    <a:lnTo>
                      <a:pt x="1088" y="1596"/>
                    </a:lnTo>
                    <a:lnTo>
                      <a:pt x="1074" y="1602"/>
                    </a:lnTo>
                    <a:lnTo>
                      <a:pt x="1062" y="1608"/>
                    </a:lnTo>
                    <a:lnTo>
                      <a:pt x="1048" y="1614"/>
                    </a:lnTo>
                    <a:lnTo>
                      <a:pt x="1036" y="1616"/>
                    </a:lnTo>
                    <a:lnTo>
                      <a:pt x="1022" y="1618"/>
                    </a:lnTo>
                    <a:lnTo>
                      <a:pt x="1008" y="1620"/>
                    </a:lnTo>
                    <a:lnTo>
                      <a:pt x="996" y="1618"/>
                    </a:lnTo>
                    <a:lnTo>
                      <a:pt x="982" y="1616"/>
                    </a:lnTo>
                    <a:lnTo>
                      <a:pt x="968" y="1614"/>
                    </a:lnTo>
                    <a:lnTo>
                      <a:pt x="956" y="1610"/>
                    </a:lnTo>
                    <a:lnTo>
                      <a:pt x="944" y="1604"/>
                    </a:lnTo>
                    <a:lnTo>
                      <a:pt x="932" y="1598"/>
                    </a:lnTo>
                    <a:lnTo>
                      <a:pt x="920" y="1590"/>
                    </a:lnTo>
                    <a:lnTo>
                      <a:pt x="910" y="1580"/>
                    </a:lnTo>
                    <a:lnTo>
                      <a:pt x="900" y="1570"/>
                    </a:lnTo>
                    <a:lnTo>
                      <a:pt x="900" y="1570"/>
                    </a:lnTo>
                    <a:lnTo>
                      <a:pt x="888" y="1558"/>
                    </a:lnTo>
                    <a:lnTo>
                      <a:pt x="872" y="1548"/>
                    </a:lnTo>
                    <a:lnTo>
                      <a:pt x="854" y="1540"/>
                    </a:lnTo>
                    <a:lnTo>
                      <a:pt x="838" y="1538"/>
                    </a:lnTo>
                    <a:lnTo>
                      <a:pt x="838" y="1538"/>
                    </a:lnTo>
                    <a:lnTo>
                      <a:pt x="780" y="1536"/>
                    </a:lnTo>
                    <a:lnTo>
                      <a:pt x="724" y="1534"/>
                    </a:lnTo>
                    <a:lnTo>
                      <a:pt x="666" y="1536"/>
                    </a:lnTo>
                    <a:lnTo>
                      <a:pt x="610" y="1540"/>
                    </a:lnTo>
                    <a:lnTo>
                      <a:pt x="610" y="1540"/>
                    </a:lnTo>
                    <a:lnTo>
                      <a:pt x="578" y="1546"/>
                    </a:lnTo>
                    <a:lnTo>
                      <a:pt x="546" y="1556"/>
                    </a:lnTo>
                    <a:lnTo>
                      <a:pt x="516" y="1570"/>
                    </a:lnTo>
                    <a:lnTo>
                      <a:pt x="488" y="1584"/>
                    </a:lnTo>
                    <a:lnTo>
                      <a:pt x="488" y="1584"/>
                    </a:lnTo>
                    <a:lnTo>
                      <a:pt x="472" y="1594"/>
                    </a:lnTo>
                    <a:lnTo>
                      <a:pt x="456" y="1602"/>
                    </a:lnTo>
                    <a:lnTo>
                      <a:pt x="440" y="1608"/>
                    </a:lnTo>
                    <a:lnTo>
                      <a:pt x="424" y="1610"/>
                    </a:lnTo>
                    <a:lnTo>
                      <a:pt x="408" y="1612"/>
                    </a:lnTo>
                    <a:lnTo>
                      <a:pt x="392" y="1612"/>
                    </a:lnTo>
                    <a:lnTo>
                      <a:pt x="374" y="1610"/>
                    </a:lnTo>
                    <a:lnTo>
                      <a:pt x="356" y="1606"/>
                    </a:lnTo>
                    <a:lnTo>
                      <a:pt x="356" y="1606"/>
                    </a:lnTo>
                    <a:lnTo>
                      <a:pt x="214" y="1566"/>
                    </a:lnTo>
                    <a:lnTo>
                      <a:pt x="72" y="1530"/>
                    </a:lnTo>
                    <a:lnTo>
                      <a:pt x="72" y="1530"/>
                    </a:lnTo>
                    <a:lnTo>
                      <a:pt x="46" y="1522"/>
                    </a:lnTo>
                    <a:lnTo>
                      <a:pt x="28" y="1514"/>
                    </a:lnTo>
                    <a:lnTo>
                      <a:pt x="14" y="1506"/>
                    </a:lnTo>
                    <a:lnTo>
                      <a:pt x="8" y="1500"/>
                    </a:lnTo>
                    <a:lnTo>
                      <a:pt x="4" y="1494"/>
                    </a:lnTo>
                    <a:lnTo>
                      <a:pt x="2" y="1488"/>
                    </a:lnTo>
                    <a:lnTo>
                      <a:pt x="0" y="1480"/>
                    </a:lnTo>
                    <a:lnTo>
                      <a:pt x="0" y="1464"/>
                    </a:lnTo>
                    <a:lnTo>
                      <a:pt x="4" y="1444"/>
                    </a:lnTo>
                    <a:lnTo>
                      <a:pt x="10" y="1420"/>
                    </a:lnTo>
                    <a:lnTo>
                      <a:pt x="10" y="1420"/>
                    </a:lnTo>
                    <a:lnTo>
                      <a:pt x="16" y="1396"/>
                    </a:lnTo>
                    <a:lnTo>
                      <a:pt x="18" y="1370"/>
                    </a:lnTo>
                    <a:lnTo>
                      <a:pt x="16" y="1344"/>
                    </a:lnTo>
                    <a:lnTo>
                      <a:pt x="12" y="1318"/>
                    </a:lnTo>
                    <a:lnTo>
                      <a:pt x="12" y="1318"/>
                    </a:lnTo>
                    <a:lnTo>
                      <a:pt x="10" y="1298"/>
                    </a:lnTo>
                    <a:lnTo>
                      <a:pt x="8" y="1280"/>
                    </a:lnTo>
                    <a:lnTo>
                      <a:pt x="10" y="1266"/>
                    </a:lnTo>
                    <a:lnTo>
                      <a:pt x="14" y="1256"/>
                    </a:lnTo>
                    <a:lnTo>
                      <a:pt x="22" y="1248"/>
                    </a:lnTo>
                    <a:lnTo>
                      <a:pt x="34" y="1242"/>
                    </a:lnTo>
                    <a:lnTo>
                      <a:pt x="50" y="1240"/>
                    </a:lnTo>
                    <a:lnTo>
                      <a:pt x="72" y="1238"/>
                    </a:lnTo>
                    <a:lnTo>
                      <a:pt x="72" y="1238"/>
                    </a:lnTo>
                    <a:lnTo>
                      <a:pt x="88" y="1236"/>
                    </a:lnTo>
                    <a:lnTo>
                      <a:pt x="104" y="1232"/>
                    </a:lnTo>
                    <a:lnTo>
                      <a:pt x="118" y="1226"/>
                    </a:lnTo>
                    <a:lnTo>
                      <a:pt x="132" y="1220"/>
                    </a:lnTo>
                    <a:lnTo>
                      <a:pt x="144" y="1210"/>
                    </a:lnTo>
                    <a:lnTo>
                      <a:pt x="156" y="1200"/>
                    </a:lnTo>
                    <a:lnTo>
                      <a:pt x="166" y="1186"/>
                    </a:lnTo>
                    <a:lnTo>
                      <a:pt x="174" y="1170"/>
                    </a:lnTo>
                    <a:lnTo>
                      <a:pt x="174" y="1170"/>
                    </a:lnTo>
                    <a:close/>
                    <a:moveTo>
                      <a:pt x="504" y="546"/>
                    </a:moveTo>
                    <a:lnTo>
                      <a:pt x="504" y="546"/>
                    </a:lnTo>
                    <a:lnTo>
                      <a:pt x="488" y="588"/>
                    </a:lnTo>
                    <a:lnTo>
                      <a:pt x="470" y="626"/>
                    </a:lnTo>
                    <a:lnTo>
                      <a:pt x="470" y="626"/>
                    </a:lnTo>
                    <a:lnTo>
                      <a:pt x="456" y="656"/>
                    </a:lnTo>
                    <a:lnTo>
                      <a:pt x="450" y="670"/>
                    </a:lnTo>
                    <a:lnTo>
                      <a:pt x="444" y="686"/>
                    </a:lnTo>
                    <a:lnTo>
                      <a:pt x="440" y="700"/>
                    </a:lnTo>
                    <a:lnTo>
                      <a:pt x="438" y="716"/>
                    </a:lnTo>
                    <a:lnTo>
                      <a:pt x="438" y="734"/>
                    </a:lnTo>
                    <a:lnTo>
                      <a:pt x="442" y="750"/>
                    </a:lnTo>
                    <a:lnTo>
                      <a:pt x="442" y="750"/>
                    </a:lnTo>
                    <a:lnTo>
                      <a:pt x="442" y="756"/>
                    </a:lnTo>
                    <a:lnTo>
                      <a:pt x="442" y="760"/>
                    </a:lnTo>
                    <a:lnTo>
                      <a:pt x="434" y="772"/>
                    </a:lnTo>
                    <a:lnTo>
                      <a:pt x="434" y="772"/>
                    </a:lnTo>
                    <a:lnTo>
                      <a:pt x="414" y="802"/>
                    </a:lnTo>
                    <a:lnTo>
                      <a:pt x="396" y="834"/>
                    </a:lnTo>
                    <a:lnTo>
                      <a:pt x="380" y="866"/>
                    </a:lnTo>
                    <a:lnTo>
                      <a:pt x="368" y="900"/>
                    </a:lnTo>
                    <a:lnTo>
                      <a:pt x="358" y="934"/>
                    </a:lnTo>
                    <a:lnTo>
                      <a:pt x="350" y="970"/>
                    </a:lnTo>
                    <a:lnTo>
                      <a:pt x="346" y="1006"/>
                    </a:lnTo>
                    <a:lnTo>
                      <a:pt x="346" y="1044"/>
                    </a:lnTo>
                    <a:lnTo>
                      <a:pt x="346" y="1044"/>
                    </a:lnTo>
                    <a:lnTo>
                      <a:pt x="346" y="1056"/>
                    </a:lnTo>
                    <a:lnTo>
                      <a:pt x="344" y="1070"/>
                    </a:lnTo>
                    <a:lnTo>
                      <a:pt x="338" y="1104"/>
                    </a:lnTo>
                    <a:lnTo>
                      <a:pt x="338" y="1104"/>
                    </a:lnTo>
                    <a:lnTo>
                      <a:pt x="318" y="1088"/>
                    </a:lnTo>
                    <a:lnTo>
                      <a:pt x="304" y="1072"/>
                    </a:lnTo>
                    <a:lnTo>
                      <a:pt x="296" y="1054"/>
                    </a:lnTo>
                    <a:lnTo>
                      <a:pt x="288" y="1036"/>
                    </a:lnTo>
                    <a:lnTo>
                      <a:pt x="284" y="1018"/>
                    </a:lnTo>
                    <a:lnTo>
                      <a:pt x="282" y="998"/>
                    </a:lnTo>
                    <a:lnTo>
                      <a:pt x="278" y="962"/>
                    </a:lnTo>
                    <a:lnTo>
                      <a:pt x="278" y="962"/>
                    </a:lnTo>
                    <a:lnTo>
                      <a:pt x="274" y="986"/>
                    </a:lnTo>
                    <a:lnTo>
                      <a:pt x="274" y="1008"/>
                    </a:lnTo>
                    <a:lnTo>
                      <a:pt x="274" y="1030"/>
                    </a:lnTo>
                    <a:lnTo>
                      <a:pt x="278" y="1050"/>
                    </a:lnTo>
                    <a:lnTo>
                      <a:pt x="284" y="1070"/>
                    </a:lnTo>
                    <a:lnTo>
                      <a:pt x="294" y="1090"/>
                    </a:lnTo>
                    <a:lnTo>
                      <a:pt x="308" y="1108"/>
                    </a:lnTo>
                    <a:lnTo>
                      <a:pt x="326" y="1124"/>
                    </a:lnTo>
                    <a:lnTo>
                      <a:pt x="326" y="1124"/>
                    </a:lnTo>
                    <a:lnTo>
                      <a:pt x="406" y="1192"/>
                    </a:lnTo>
                    <a:lnTo>
                      <a:pt x="488" y="1260"/>
                    </a:lnTo>
                    <a:lnTo>
                      <a:pt x="488" y="1260"/>
                    </a:lnTo>
                    <a:lnTo>
                      <a:pt x="506" y="1278"/>
                    </a:lnTo>
                    <a:lnTo>
                      <a:pt x="520" y="1294"/>
                    </a:lnTo>
                    <a:lnTo>
                      <a:pt x="528" y="1310"/>
                    </a:lnTo>
                    <a:lnTo>
                      <a:pt x="530" y="1318"/>
                    </a:lnTo>
                    <a:lnTo>
                      <a:pt x="532" y="1324"/>
                    </a:lnTo>
                    <a:lnTo>
                      <a:pt x="530" y="1332"/>
                    </a:lnTo>
                    <a:lnTo>
                      <a:pt x="528" y="1340"/>
                    </a:lnTo>
                    <a:lnTo>
                      <a:pt x="520" y="1354"/>
                    </a:lnTo>
                    <a:lnTo>
                      <a:pt x="506" y="1368"/>
                    </a:lnTo>
                    <a:lnTo>
                      <a:pt x="486" y="1382"/>
                    </a:lnTo>
                    <a:lnTo>
                      <a:pt x="486" y="1382"/>
                    </a:lnTo>
                    <a:lnTo>
                      <a:pt x="546" y="1518"/>
                    </a:lnTo>
                    <a:lnTo>
                      <a:pt x="546" y="1518"/>
                    </a:lnTo>
                    <a:lnTo>
                      <a:pt x="552" y="1504"/>
                    </a:lnTo>
                    <a:lnTo>
                      <a:pt x="554" y="1490"/>
                    </a:lnTo>
                    <a:lnTo>
                      <a:pt x="552" y="1478"/>
                    </a:lnTo>
                    <a:lnTo>
                      <a:pt x="548" y="1464"/>
                    </a:lnTo>
                    <a:lnTo>
                      <a:pt x="534" y="1438"/>
                    </a:lnTo>
                    <a:lnTo>
                      <a:pt x="528" y="1426"/>
                    </a:lnTo>
                    <a:lnTo>
                      <a:pt x="524" y="1412"/>
                    </a:lnTo>
                    <a:lnTo>
                      <a:pt x="524" y="1412"/>
                    </a:lnTo>
                    <a:lnTo>
                      <a:pt x="570" y="1428"/>
                    </a:lnTo>
                    <a:lnTo>
                      <a:pt x="594" y="1434"/>
                    </a:lnTo>
                    <a:lnTo>
                      <a:pt x="618" y="1440"/>
                    </a:lnTo>
                    <a:lnTo>
                      <a:pt x="642" y="1444"/>
                    </a:lnTo>
                    <a:lnTo>
                      <a:pt x="666" y="1446"/>
                    </a:lnTo>
                    <a:lnTo>
                      <a:pt x="692" y="1446"/>
                    </a:lnTo>
                    <a:lnTo>
                      <a:pt x="718" y="1442"/>
                    </a:lnTo>
                    <a:lnTo>
                      <a:pt x="718" y="1442"/>
                    </a:lnTo>
                    <a:lnTo>
                      <a:pt x="744" y="1436"/>
                    </a:lnTo>
                    <a:lnTo>
                      <a:pt x="768" y="1428"/>
                    </a:lnTo>
                    <a:lnTo>
                      <a:pt x="790" y="1418"/>
                    </a:lnTo>
                    <a:lnTo>
                      <a:pt x="812" y="1404"/>
                    </a:lnTo>
                    <a:lnTo>
                      <a:pt x="832" y="1390"/>
                    </a:lnTo>
                    <a:lnTo>
                      <a:pt x="852" y="1372"/>
                    </a:lnTo>
                    <a:lnTo>
                      <a:pt x="870" y="1354"/>
                    </a:lnTo>
                    <a:lnTo>
                      <a:pt x="886" y="1330"/>
                    </a:lnTo>
                    <a:lnTo>
                      <a:pt x="886" y="1330"/>
                    </a:lnTo>
                    <a:lnTo>
                      <a:pt x="892" y="1344"/>
                    </a:lnTo>
                    <a:lnTo>
                      <a:pt x="896" y="1356"/>
                    </a:lnTo>
                    <a:lnTo>
                      <a:pt x="898" y="1368"/>
                    </a:lnTo>
                    <a:lnTo>
                      <a:pt x="898" y="1380"/>
                    </a:lnTo>
                    <a:lnTo>
                      <a:pt x="896" y="1402"/>
                    </a:lnTo>
                    <a:lnTo>
                      <a:pt x="892" y="1424"/>
                    </a:lnTo>
                    <a:lnTo>
                      <a:pt x="886" y="1446"/>
                    </a:lnTo>
                    <a:lnTo>
                      <a:pt x="882" y="1468"/>
                    </a:lnTo>
                    <a:lnTo>
                      <a:pt x="882" y="1480"/>
                    </a:lnTo>
                    <a:lnTo>
                      <a:pt x="882" y="1490"/>
                    </a:lnTo>
                    <a:lnTo>
                      <a:pt x="884" y="1502"/>
                    </a:lnTo>
                    <a:lnTo>
                      <a:pt x="886" y="1512"/>
                    </a:lnTo>
                    <a:lnTo>
                      <a:pt x="886" y="1512"/>
                    </a:lnTo>
                    <a:lnTo>
                      <a:pt x="896" y="1486"/>
                    </a:lnTo>
                    <a:lnTo>
                      <a:pt x="904" y="1458"/>
                    </a:lnTo>
                    <a:lnTo>
                      <a:pt x="910" y="1430"/>
                    </a:lnTo>
                    <a:lnTo>
                      <a:pt x="914" y="1402"/>
                    </a:lnTo>
                    <a:lnTo>
                      <a:pt x="914" y="1402"/>
                    </a:lnTo>
                    <a:lnTo>
                      <a:pt x="912" y="1356"/>
                    </a:lnTo>
                    <a:lnTo>
                      <a:pt x="910" y="1310"/>
                    </a:lnTo>
                    <a:lnTo>
                      <a:pt x="908" y="1266"/>
                    </a:lnTo>
                    <a:lnTo>
                      <a:pt x="908" y="1220"/>
                    </a:lnTo>
                    <a:lnTo>
                      <a:pt x="908" y="1220"/>
                    </a:lnTo>
                    <a:lnTo>
                      <a:pt x="910" y="1200"/>
                    </a:lnTo>
                    <a:lnTo>
                      <a:pt x="912" y="1182"/>
                    </a:lnTo>
                    <a:lnTo>
                      <a:pt x="918" y="1164"/>
                    </a:lnTo>
                    <a:lnTo>
                      <a:pt x="924" y="1156"/>
                    </a:lnTo>
                    <a:lnTo>
                      <a:pt x="928" y="1150"/>
                    </a:lnTo>
                    <a:lnTo>
                      <a:pt x="928" y="1150"/>
                    </a:lnTo>
                    <a:lnTo>
                      <a:pt x="948" y="1130"/>
                    </a:lnTo>
                    <a:lnTo>
                      <a:pt x="970" y="1112"/>
                    </a:lnTo>
                    <a:lnTo>
                      <a:pt x="1006" y="1084"/>
                    </a:lnTo>
                    <a:lnTo>
                      <a:pt x="1006" y="1084"/>
                    </a:lnTo>
                    <a:lnTo>
                      <a:pt x="998" y="1066"/>
                    </a:lnTo>
                    <a:lnTo>
                      <a:pt x="988" y="1048"/>
                    </a:lnTo>
                    <a:lnTo>
                      <a:pt x="982" y="1030"/>
                    </a:lnTo>
                    <a:lnTo>
                      <a:pt x="980" y="1022"/>
                    </a:lnTo>
                    <a:lnTo>
                      <a:pt x="980" y="1014"/>
                    </a:lnTo>
                    <a:lnTo>
                      <a:pt x="980" y="1014"/>
                    </a:lnTo>
                    <a:lnTo>
                      <a:pt x="982" y="986"/>
                    </a:lnTo>
                    <a:lnTo>
                      <a:pt x="980" y="958"/>
                    </a:lnTo>
                    <a:lnTo>
                      <a:pt x="976" y="930"/>
                    </a:lnTo>
                    <a:lnTo>
                      <a:pt x="972" y="904"/>
                    </a:lnTo>
                    <a:lnTo>
                      <a:pt x="966" y="878"/>
                    </a:lnTo>
                    <a:lnTo>
                      <a:pt x="958" y="852"/>
                    </a:lnTo>
                    <a:lnTo>
                      <a:pt x="938" y="800"/>
                    </a:lnTo>
                    <a:lnTo>
                      <a:pt x="916" y="750"/>
                    </a:lnTo>
                    <a:lnTo>
                      <a:pt x="894" y="702"/>
                    </a:lnTo>
                    <a:lnTo>
                      <a:pt x="870" y="652"/>
                    </a:lnTo>
                    <a:lnTo>
                      <a:pt x="850" y="602"/>
                    </a:lnTo>
                    <a:lnTo>
                      <a:pt x="850" y="602"/>
                    </a:lnTo>
                    <a:lnTo>
                      <a:pt x="846" y="594"/>
                    </a:lnTo>
                    <a:lnTo>
                      <a:pt x="842" y="588"/>
                    </a:lnTo>
                    <a:lnTo>
                      <a:pt x="842" y="588"/>
                    </a:lnTo>
                    <a:lnTo>
                      <a:pt x="832" y="574"/>
                    </a:lnTo>
                    <a:lnTo>
                      <a:pt x="822" y="560"/>
                    </a:lnTo>
                    <a:lnTo>
                      <a:pt x="816" y="546"/>
                    </a:lnTo>
                    <a:lnTo>
                      <a:pt x="812" y="530"/>
                    </a:lnTo>
                    <a:lnTo>
                      <a:pt x="810" y="514"/>
                    </a:lnTo>
                    <a:lnTo>
                      <a:pt x="810" y="498"/>
                    </a:lnTo>
                    <a:lnTo>
                      <a:pt x="812" y="482"/>
                    </a:lnTo>
                    <a:lnTo>
                      <a:pt x="816" y="466"/>
                    </a:lnTo>
                    <a:lnTo>
                      <a:pt x="816" y="466"/>
                    </a:lnTo>
                    <a:lnTo>
                      <a:pt x="820" y="456"/>
                    </a:lnTo>
                    <a:lnTo>
                      <a:pt x="820" y="446"/>
                    </a:lnTo>
                    <a:lnTo>
                      <a:pt x="820" y="438"/>
                    </a:lnTo>
                    <a:lnTo>
                      <a:pt x="816" y="432"/>
                    </a:lnTo>
                    <a:lnTo>
                      <a:pt x="812" y="426"/>
                    </a:lnTo>
                    <a:lnTo>
                      <a:pt x="804" y="420"/>
                    </a:lnTo>
                    <a:lnTo>
                      <a:pt x="796" y="416"/>
                    </a:lnTo>
                    <a:lnTo>
                      <a:pt x="786" y="412"/>
                    </a:lnTo>
                    <a:lnTo>
                      <a:pt x="786" y="412"/>
                    </a:lnTo>
                    <a:lnTo>
                      <a:pt x="768" y="406"/>
                    </a:lnTo>
                    <a:lnTo>
                      <a:pt x="750" y="400"/>
                    </a:lnTo>
                    <a:lnTo>
                      <a:pt x="716" y="382"/>
                    </a:lnTo>
                    <a:lnTo>
                      <a:pt x="716" y="382"/>
                    </a:lnTo>
                    <a:lnTo>
                      <a:pt x="708" y="376"/>
                    </a:lnTo>
                    <a:lnTo>
                      <a:pt x="700" y="370"/>
                    </a:lnTo>
                    <a:lnTo>
                      <a:pt x="696" y="362"/>
                    </a:lnTo>
                    <a:lnTo>
                      <a:pt x="696" y="354"/>
                    </a:lnTo>
                    <a:lnTo>
                      <a:pt x="696" y="344"/>
                    </a:lnTo>
                    <a:lnTo>
                      <a:pt x="696" y="336"/>
                    </a:lnTo>
                    <a:lnTo>
                      <a:pt x="702" y="320"/>
                    </a:lnTo>
                    <a:lnTo>
                      <a:pt x="702" y="320"/>
                    </a:lnTo>
                    <a:lnTo>
                      <a:pt x="710" y="308"/>
                    </a:lnTo>
                    <a:lnTo>
                      <a:pt x="720" y="298"/>
                    </a:lnTo>
                    <a:lnTo>
                      <a:pt x="732" y="290"/>
                    </a:lnTo>
                    <a:lnTo>
                      <a:pt x="738" y="288"/>
                    </a:lnTo>
                    <a:lnTo>
                      <a:pt x="744" y="288"/>
                    </a:lnTo>
                    <a:lnTo>
                      <a:pt x="744" y="288"/>
                    </a:lnTo>
                    <a:lnTo>
                      <a:pt x="750" y="290"/>
                    </a:lnTo>
                    <a:lnTo>
                      <a:pt x="756" y="292"/>
                    </a:lnTo>
                    <a:lnTo>
                      <a:pt x="768" y="302"/>
                    </a:lnTo>
                    <a:lnTo>
                      <a:pt x="778" y="312"/>
                    </a:lnTo>
                    <a:lnTo>
                      <a:pt x="786" y="326"/>
                    </a:lnTo>
                    <a:lnTo>
                      <a:pt x="786" y="326"/>
                    </a:lnTo>
                    <a:lnTo>
                      <a:pt x="790" y="340"/>
                    </a:lnTo>
                    <a:lnTo>
                      <a:pt x="790" y="354"/>
                    </a:lnTo>
                    <a:lnTo>
                      <a:pt x="788" y="388"/>
                    </a:lnTo>
                    <a:lnTo>
                      <a:pt x="788" y="388"/>
                    </a:lnTo>
                    <a:lnTo>
                      <a:pt x="796" y="390"/>
                    </a:lnTo>
                    <a:lnTo>
                      <a:pt x="802" y="390"/>
                    </a:lnTo>
                    <a:lnTo>
                      <a:pt x="808" y="388"/>
                    </a:lnTo>
                    <a:lnTo>
                      <a:pt x="814" y="386"/>
                    </a:lnTo>
                    <a:lnTo>
                      <a:pt x="818" y="382"/>
                    </a:lnTo>
                    <a:lnTo>
                      <a:pt x="820" y="376"/>
                    </a:lnTo>
                    <a:lnTo>
                      <a:pt x="824" y="362"/>
                    </a:lnTo>
                    <a:lnTo>
                      <a:pt x="824" y="362"/>
                    </a:lnTo>
                    <a:lnTo>
                      <a:pt x="824" y="338"/>
                    </a:lnTo>
                    <a:lnTo>
                      <a:pt x="822" y="316"/>
                    </a:lnTo>
                    <a:lnTo>
                      <a:pt x="818" y="294"/>
                    </a:lnTo>
                    <a:lnTo>
                      <a:pt x="810" y="276"/>
                    </a:lnTo>
                    <a:lnTo>
                      <a:pt x="798" y="260"/>
                    </a:lnTo>
                    <a:lnTo>
                      <a:pt x="786" y="246"/>
                    </a:lnTo>
                    <a:lnTo>
                      <a:pt x="770" y="238"/>
                    </a:lnTo>
                    <a:lnTo>
                      <a:pt x="762" y="236"/>
                    </a:lnTo>
                    <a:lnTo>
                      <a:pt x="754" y="234"/>
                    </a:lnTo>
                    <a:lnTo>
                      <a:pt x="754" y="234"/>
                    </a:lnTo>
                    <a:lnTo>
                      <a:pt x="738" y="234"/>
                    </a:lnTo>
                    <a:lnTo>
                      <a:pt x="722" y="236"/>
                    </a:lnTo>
                    <a:lnTo>
                      <a:pt x="708" y="240"/>
                    </a:lnTo>
                    <a:lnTo>
                      <a:pt x="702" y="244"/>
                    </a:lnTo>
                    <a:lnTo>
                      <a:pt x="700" y="248"/>
                    </a:lnTo>
                    <a:lnTo>
                      <a:pt x="700" y="248"/>
                    </a:lnTo>
                    <a:lnTo>
                      <a:pt x="686" y="274"/>
                    </a:lnTo>
                    <a:lnTo>
                      <a:pt x="674" y="302"/>
                    </a:lnTo>
                    <a:lnTo>
                      <a:pt x="652" y="358"/>
                    </a:lnTo>
                    <a:lnTo>
                      <a:pt x="652" y="358"/>
                    </a:lnTo>
                    <a:lnTo>
                      <a:pt x="602" y="354"/>
                    </a:lnTo>
                    <a:lnTo>
                      <a:pt x="602" y="354"/>
                    </a:lnTo>
                    <a:lnTo>
                      <a:pt x="592" y="310"/>
                    </a:lnTo>
                    <a:lnTo>
                      <a:pt x="586" y="290"/>
                    </a:lnTo>
                    <a:lnTo>
                      <a:pt x="578" y="272"/>
                    </a:lnTo>
                    <a:lnTo>
                      <a:pt x="578" y="272"/>
                    </a:lnTo>
                    <a:lnTo>
                      <a:pt x="574" y="266"/>
                    </a:lnTo>
                    <a:lnTo>
                      <a:pt x="568" y="260"/>
                    </a:lnTo>
                    <a:lnTo>
                      <a:pt x="552" y="252"/>
                    </a:lnTo>
                    <a:lnTo>
                      <a:pt x="538" y="246"/>
                    </a:lnTo>
                    <a:lnTo>
                      <a:pt x="532" y="244"/>
                    </a:lnTo>
                    <a:lnTo>
                      <a:pt x="530" y="244"/>
                    </a:lnTo>
                    <a:lnTo>
                      <a:pt x="530" y="244"/>
                    </a:lnTo>
                    <a:lnTo>
                      <a:pt x="518" y="260"/>
                    </a:lnTo>
                    <a:lnTo>
                      <a:pt x="506" y="278"/>
                    </a:lnTo>
                    <a:lnTo>
                      <a:pt x="496" y="296"/>
                    </a:lnTo>
                    <a:lnTo>
                      <a:pt x="492" y="314"/>
                    </a:lnTo>
                    <a:lnTo>
                      <a:pt x="492" y="314"/>
                    </a:lnTo>
                    <a:lnTo>
                      <a:pt x="488" y="336"/>
                    </a:lnTo>
                    <a:lnTo>
                      <a:pt x="488" y="346"/>
                    </a:lnTo>
                    <a:lnTo>
                      <a:pt x="490" y="356"/>
                    </a:lnTo>
                    <a:lnTo>
                      <a:pt x="494" y="368"/>
                    </a:lnTo>
                    <a:lnTo>
                      <a:pt x="500" y="376"/>
                    </a:lnTo>
                    <a:lnTo>
                      <a:pt x="508" y="384"/>
                    </a:lnTo>
                    <a:lnTo>
                      <a:pt x="520" y="392"/>
                    </a:lnTo>
                    <a:lnTo>
                      <a:pt x="520" y="392"/>
                    </a:lnTo>
                    <a:lnTo>
                      <a:pt x="522" y="390"/>
                    </a:lnTo>
                    <a:lnTo>
                      <a:pt x="528" y="386"/>
                    </a:lnTo>
                    <a:lnTo>
                      <a:pt x="528" y="386"/>
                    </a:lnTo>
                    <a:lnTo>
                      <a:pt x="516" y="372"/>
                    </a:lnTo>
                    <a:lnTo>
                      <a:pt x="512" y="366"/>
                    </a:lnTo>
                    <a:lnTo>
                      <a:pt x="510" y="358"/>
                    </a:lnTo>
                    <a:lnTo>
                      <a:pt x="510" y="358"/>
                    </a:lnTo>
                    <a:lnTo>
                      <a:pt x="508" y="344"/>
                    </a:lnTo>
                    <a:lnTo>
                      <a:pt x="510" y="328"/>
                    </a:lnTo>
                    <a:lnTo>
                      <a:pt x="512" y="314"/>
                    </a:lnTo>
                    <a:lnTo>
                      <a:pt x="516" y="298"/>
                    </a:lnTo>
                    <a:lnTo>
                      <a:pt x="516" y="298"/>
                    </a:lnTo>
                    <a:lnTo>
                      <a:pt x="518" y="296"/>
                    </a:lnTo>
                    <a:lnTo>
                      <a:pt x="522" y="294"/>
                    </a:lnTo>
                    <a:lnTo>
                      <a:pt x="532" y="292"/>
                    </a:lnTo>
                    <a:lnTo>
                      <a:pt x="542" y="290"/>
                    </a:lnTo>
                    <a:lnTo>
                      <a:pt x="546" y="290"/>
                    </a:lnTo>
                    <a:lnTo>
                      <a:pt x="550" y="292"/>
                    </a:lnTo>
                    <a:lnTo>
                      <a:pt x="550" y="292"/>
                    </a:lnTo>
                    <a:lnTo>
                      <a:pt x="558" y="304"/>
                    </a:lnTo>
                    <a:lnTo>
                      <a:pt x="564" y="318"/>
                    </a:lnTo>
                    <a:lnTo>
                      <a:pt x="570" y="332"/>
                    </a:lnTo>
                    <a:lnTo>
                      <a:pt x="574" y="346"/>
                    </a:lnTo>
                    <a:lnTo>
                      <a:pt x="574" y="346"/>
                    </a:lnTo>
                    <a:lnTo>
                      <a:pt x="574" y="354"/>
                    </a:lnTo>
                    <a:lnTo>
                      <a:pt x="570" y="360"/>
                    </a:lnTo>
                    <a:lnTo>
                      <a:pt x="560" y="374"/>
                    </a:lnTo>
                    <a:lnTo>
                      <a:pt x="560" y="374"/>
                    </a:lnTo>
                    <a:lnTo>
                      <a:pt x="534" y="396"/>
                    </a:lnTo>
                    <a:lnTo>
                      <a:pt x="522" y="406"/>
                    </a:lnTo>
                    <a:lnTo>
                      <a:pt x="510" y="418"/>
                    </a:lnTo>
                    <a:lnTo>
                      <a:pt x="510" y="418"/>
                    </a:lnTo>
                    <a:lnTo>
                      <a:pt x="504" y="428"/>
                    </a:lnTo>
                    <a:lnTo>
                      <a:pt x="498" y="440"/>
                    </a:lnTo>
                    <a:lnTo>
                      <a:pt x="494" y="450"/>
                    </a:lnTo>
                    <a:lnTo>
                      <a:pt x="494" y="454"/>
                    </a:lnTo>
                    <a:lnTo>
                      <a:pt x="494" y="456"/>
                    </a:lnTo>
                    <a:lnTo>
                      <a:pt x="494" y="456"/>
                    </a:lnTo>
                    <a:lnTo>
                      <a:pt x="514" y="476"/>
                    </a:lnTo>
                    <a:lnTo>
                      <a:pt x="526" y="488"/>
                    </a:lnTo>
                    <a:lnTo>
                      <a:pt x="536" y="496"/>
                    </a:lnTo>
                    <a:lnTo>
                      <a:pt x="548" y="504"/>
                    </a:lnTo>
                    <a:lnTo>
                      <a:pt x="562" y="510"/>
                    </a:lnTo>
                    <a:lnTo>
                      <a:pt x="576" y="514"/>
                    </a:lnTo>
                    <a:lnTo>
                      <a:pt x="594" y="514"/>
                    </a:lnTo>
                    <a:lnTo>
                      <a:pt x="594" y="514"/>
                    </a:lnTo>
                    <a:lnTo>
                      <a:pt x="644" y="506"/>
                    </a:lnTo>
                    <a:lnTo>
                      <a:pt x="670" y="500"/>
                    </a:lnTo>
                    <a:lnTo>
                      <a:pt x="694" y="494"/>
                    </a:lnTo>
                    <a:lnTo>
                      <a:pt x="718" y="486"/>
                    </a:lnTo>
                    <a:lnTo>
                      <a:pt x="742" y="474"/>
                    </a:lnTo>
                    <a:lnTo>
                      <a:pt x="766" y="460"/>
                    </a:lnTo>
                    <a:lnTo>
                      <a:pt x="788" y="444"/>
                    </a:lnTo>
                    <a:lnTo>
                      <a:pt x="788" y="444"/>
                    </a:lnTo>
                    <a:lnTo>
                      <a:pt x="792" y="460"/>
                    </a:lnTo>
                    <a:lnTo>
                      <a:pt x="792" y="466"/>
                    </a:lnTo>
                    <a:lnTo>
                      <a:pt x="792" y="466"/>
                    </a:lnTo>
                    <a:lnTo>
                      <a:pt x="734" y="494"/>
                    </a:lnTo>
                    <a:lnTo>
                      <a:pt x="706" y="506"/>
                    </a:lnTo>
                    <a:lnTo>
                      <a:pt x="676" y="518"/>
                    </a:lnTo>
                    <a:lnTo>
                      <a:pt x="646" y="528"/>
                    </a:lnTo>
                    <a:lnTo>
                      <a:pt x="614" y="534"/>
                    </a:lnTo>
                    <a:lnTo>
                      <a:pt x="580" y="538"/>
                    </a:lnTo>
                    <a:lnTo>
                      <a:pt x="564" y="536"/>
                    </a:lnTo>
                    <a:lnTo>
                      <a:pt x="546" y="534"/>
                    </a:lnTo>
                    <a:lnTo>
                      <a:pt x="546" y="534"/>
                    </a:lnTo>
                    <a:lnTo>
                      <a:pt x="558" y="548"/>
                    </a:lnTo>
                    <a:lnTo>
                      <a:pt x="570" y="560"/>
                    </a:lnTo>
                    <a:lnTo>
                      <a:pt x="582" y="566"/>
                    </a:lnTo>
                    <a:lnTo>
                      <a:pt x="596" y="570"/>
                    </a:lnTo>
                    <a:lnTo>
                      <a:pt x="608" y="572"/>
                    </a:lnTo>
                    <a:lnTo>
                      <a:pt x="622" y="570"/>
                    </a:lnTo>
                    <a:lnTo>
                      <a:pt x="634" y="568"/>
                    </a:lnTo>
                    <a:lnTo>
                      <a:pt x="648" y="564"/>
                    </a:lnTo>
                    <a:lnTo>
                      <a:pt x="648" y="564"/>
                    </a:lnTo>
                    <a:lnTo>
                      <a:pt x="672" y="554"/>
                    </a:lnTo>
                    <a:lnTo>
                      <a:pt x="696" y="544"/>
                    </a:lnTo>
                    <a:lnTo>
                      <a:pt x="742" y="520"/>
                    </a:lnTo>
                    <a:lnTo>
                      <a:pt x="742" y="520"/>
                    </a:lnTo>
                    <a:lnTo>
                      <a:pt x="762" y="514"/>
                    </a:lnTo>
                    <a:lnTo>
                      <a:pt x="782" y="510"/>
                    </a:lnTo>
                    <a:lnTo>
                      <a:pt x="782" y="510"/>
                    </a:lnTo>
                    <a:lnTo>
                      <a:pt x="786" y="522"/>
                    </a:lnTo>
                    <a:lnTo>
                      <a:pt x="786" y="522"/>
                    </a:lnTo>
                    <a:lnTo>
                      <a:pt x="698" y="578"/>
                    </a:lnTo>
                    <a:lnTo>
                      <a:pt x="654" y="604"/>
                    </a:lnTo>
                    <a:lnTo>
                      <a:pt x="608" y="630"/>
                    </a:lnTo>
                    <a:lnTo>
                      <a:pt x="608" y="630"/>
                    </a:lnTo>
                    <a:lnTo>
                      <a:pt x="604" y="630"/>
                    </a:lnTo>
                    <a:lnTo>
                      <a:pt x="598" y="630"/>
                    </a:lnTo>
                    <a:lnTo>
                      <a:pt x="582" y="626"/>
                    </a:lnTo>
                    <a:lnTo>
                      <a:pt x="568" y="618"/>
                    </a:lnTo>
                    <a:lnTo>
                      <a:pt x="554" y="608"/>
                    </a:lnTo>
                    <a:lnTo>
                      <a:pt x="554" y="608"/>
                    </a:lnTo>
                    <a:lnTo>
                      <a:pt x="540" y="594"/>
                    </a:lnTo>
                    <a:lnTo>
                      <a:pt x="528" y="578"/>
                    </a:lnTo>
                    <a:lnTo>
                      <a:pt x="504" y="546"/>
                    </a:lnTo>
                    <a:lnTo>
                      <a:pt x="504" y="546"/>
                    </a:lnTo>
                    <a:close/>
                    <a:moveTo>
                      <a:pt x="1078" y="1054"/>
                    </a:moveTo>
                    <a:lnTo>
                      <a:pt x="1078" y="1054"/>
                    </a:lnTo>
                    <a:lnTo>
                      <a:pt x="1084" y="1012"/>
                    </a:lnTo>
                    <a:lnTo>
                      <a:pt x="1086" y="970"/>
                    </a:lnTo>
                    <a:lnTo>
                      <a:pt x="1084" y="930"/>
                    </a:lnTo>
                    <a:lnTo>
                      <a:pt x="1078" y="892"/>
                    </a:lnTo>
                    <a:lnTo>
                      <a:pt x="1068" y="854"/>
                    </a:lnTo>
                    <a:lnTo>
                      <a:pt x="1052" y="818"/>
                    </a:lnTo>
                    <a:lnTo>
                      <a:pt x="1032" y="784"/>
                    </a:lnTo>
                    <a:lnTo>
                      <a:pt x="1008" y="750"/>
                    </a:lnTo>
                    <a:lnTo>
                      <a:pt x="1008" y="750"/>
                    </a:lnTo>
                    <a:lnTo>
                      <a:pt x="1040" y="826"/>
                    </a:lnTo>
                    <a:lnTo>
                      <a:pt x="1056" y="866"/>
                    </a:lnTo>
                    <a:lnTo>
                      <a:pt x="1066" y="904"/>
                    </a:lnTo>
                    <a:lnTo>
                      <a:pt x="1070" y="924"/>
                    </a:lnTo>
                    <a:lnTo>
                      <a:pt x="1072" y="944"/>
                    </a:lnTo>
                    <a:lnTo>
                      <a:pt x="1074" y="966"/>
                    </a:lnTo>
                    <a:lnTo>
                      <a:pt x="1072" y="986"/>
                    </a:lnTo>
                    <a:lnTo>
                      <a:pt x="1070" y="1006"/>
                    </a:lnTo>
                    <a:lnTo>
                      <a:pt x="1064" y="1028"/>
                    </a:lnTo>
                    <a:lnTo>
                      <a:pt x="1056" y="1050"/>
                    </a:lnTo>
                    <a:lnTo>
                      <a:pt x="1046" y="1070"/>
                    </a:lnTo>
                    <a:lnTo>
                      <a:pt x="1046" y="1070"/>
                    </a:lnTo>
                    <a:lnTo>
                      <a:pt x="1108" y="1080"/>
                    </a:lnTo>
                    <a:lnTo>
                      <a:pt x="1108" y="1080"/>
                    </a:lnTo>
                    <a:lnTo>
                      <a:pt x="1078" y="1054"/>
                    </a:lnTo>
                    <a:lnTo>
                      <a:pt x="1078" y="1054"/>
                    </a:lnTo>
                    <a:close/>
                    <a:moveTo>
                      <a:pt x="880" y="490"/>
                    </a:moveTo>
                    <a:lnTo>
                      <a:pt x="880" y="490"/>
                    </a:lnTo>
                    <a:lnTo>
                      <a:pt x="870" y="496"/>
                    </a:lnTo>
                    <a:lnTo>
                      <a:pt x="870" y="496"/>
                    </a:lnTo>
                    <a:lnTo>
                      <a:pt x="888" y="520"/>
                    </a:lnTo>
                    <a:lnTo>
                      <a:pt x="908" y="542"/>
                    </a:lnTo>
                    <a:lnTo>
                      <a:pt x="908" y="542"/>
                    </a:lnTo>
                    <a:lnTo>
                      <a:pt x="912" y="544"/>
                    </a:lnTo>
                    <a:lnTo>
                      <a:pt x="918" y="544"/>
                    </a:lnTo>
                    <a:lnTo>
                      <a:pt x="932" y="542"/>
                    </a:lnTo>
                    <a:lnTo>
                      <a:pt x="932" y="542"/>
                    </a:lnTo>
                    <a:lnTo>
                      <a:pt x="928" y="526"/>
                    </a:lnTo>
                    <a:lnTo>
                      <a:pt x="928" y="520"/>
                    </a:lnTo>
                    <a:lnTo>
                      <a:pt x="924" y="514"/>
                    </a:lnTo>
                    <a:lnTo>
                      <a:pt x="924" y="514"/>
                    </a:lnTo>
                    <a:lnTo>
                      <a:pt x="914" y="508"/>
                    </a:lnTo>
                    <a:lnTo>
                      <a:pt x="902" y="502"/>
                    </a:lnTo>
                    <a:lnTo>
                      <a:pt x="880" y="490"/>
                    </a:lnTo>
                    <a:lnTo>
                      <a:pt x="880" y="490"/>
                    </a:lnTo>
                    <a:close/>
                  </a:path>
                </a:pathLst>
              </a:custGeom>
              <a:solidFill>
                <a:schemeClr val="tx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5142" tIns="172114" rIns="215142" bIns="172114" numCol="1" spcCol="0" rtlCol="0" fromWordArt="0" anchor="t" anchorCtr="0" forceAA="0" compatLnSpc="1">
                <a:prstTxWarp prst="textNoShape">
                  <a:avLst/>
                </a:prstTxWarp>
                <a:noAutofit/>
              </a:bodyPr>
              <a:lstStyle/>
              <a:p>
                <a:pPr algn="ctr" defTabSz="1075346" fontAlgn="base">
                  <a:lnSpc>
                    <a:spcPct val="90000"/>
                  </a:lnSpc>
                  <a:spcBef>
                    <a:spcPct val="0"/>
                  </a:spcBef>
                  <a:spcAft>
                    <a:spcPct val="0"/>
                  </a:spcAft>
                </a:pPr>
                <a:endParaRPr lang="en-US" sz="2353" spc="-59" dirty="0">
                  <a:solidFill>
                    <a:schemeClr val="tx1"/>
                  </a:solidFill>
                  <a:latin typeface="Malgun Gothic" panose="020B0503020000020004" pitchFamily="34" charset="-127"/>
                  <a:ea typeface="Malgun Gothic" panose="020B0503020000020004" pitchFamily="34" charset="-127"/>
                </a:endParaRPr>
              </a:p>
            </p:txBody>
          </p:sp>
        </p:grpSp>
        <p:cxnSp>
          <p:nvCxnSpPr>
            <p:cNvPr id="106" name="Straight Connector 105"/>
            <p:cNvCxnSpPr/>
            <p:nvPr/>
          </p:nvCxnSpPr>
          <p:spPr>
            <a:xfrm>
              <a:off x="7070252" y="4322659"/>
              <a:ext cx="4800600" cy="1"/>
            </a:xfrm>
            <a:prstGeom prst="line">
              <a:avLst/>
            </a:prstGeom>
            <a:ln w="12700">
              <a:solidFill>
                <a:schemeClr val="bg2"/>
              </a:solidFill>
              <a:prstDash val="dash"/>
              <a:headEnd type="none"/>
              <a:tailEnd type="none"/>
            </a:ln>
          </p:spPr>
          <p:style>
            <a:lnRef idx="1">
              <a:schemeClr val="dk1"/>
            </a:lnRef>
            <a:fillRef idx="0">
              <a:schemeClr val="dk1"/>
            </a:fillRef>
            <a:effectRef idx="0">
              <a:schemeClr val="dk1"/>
            </a:effectRef>
            <a:fontRef idx="minor">
              <a:schemeClr val="tx1"/>
            </a:fontRef>
          </p:style>
        </p:cxnSp>
        <p:grpSp>
          <p:nvGrpSpPr>
            <p:cNvPr id="107" name="Group 106"/>
            <p:cNvGrpSpPr/>
            <p:nvPr/>
          </p:nvGrpSpPr>
          <p:grpSpPr>
            <a:xfrm>
              <a:off x="8031051" y="4466937"/>
              <a:ext cx="2982536" cy="349803"/>
              <a:chOff x="8022332" y="4132264"/>
              <a:chExt cx="2982536" cy="349803"/>
            </a:xfrm>
          </p:grpSpPr>
          <p:pic>
            <p:nvPicPr>
              <p:cNvPr id="126" name="Picture 125"/>
              <p:cNvPicPr>
                <a:picLocks noChangeAspect="1"/>
              </p:cNvPicPr>
              <p:nvPr/>
            </p:nvPicPr>
            <p:blipFill>
              <a:blip r:embed="rId16">
                <a:lum bright="70000" contrast="-70000"/>
                <a:extLst>
                  <a:ext uri="{BEBA8EAE-BF5A-486C-A8C5-ECC9F3942E4B}">
                    <a14:imgProps xmlns:a14="http://schemas.microsoft.com/office/drawing/2010/main">
                      <a14:imgLayer r:embed="rId17">
                        <a14:imgEffect>
                          <a14:artisticGlowEdges/>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8022332" y="4132264"/>
                <a:ext cx="1411580" cy="349803"/>
              </a:xfrm>
              <a:prstGeom prst="rect">
                <a:avLst/>
              </a:prstGeom>
            </p:spPr>
          </p:pic>
          <p:pic>
            <p:nvPicPr>
              <p:cNvPr id="127" name="Picture 2" descr="https://encrypted-tbn1.gstatic.com/images?q=tbn:ANd9GcSU4_TkMLpE3Fd8IzUzpdhHuyuUHMZj1NQSvjo-kBjZLpJnpc_Uxg"/>
              <p:cNvPicPr>
                <a:picLocks noChangeAspect="1" noChangeArrowheads="1"/>
              </p:cNvPicPr>
              <p:nvPr/>
            </p:nvPicPr>
            <p:blipFill>
              <a:blip r:embed="rId18">
                <a:lum bright="70000" contrast="-70000"/>
                <a:extLst>
                  <a:ext uri="{BEBA8EAE-BF5A-486C-A8C5-ECC9F3942E4B}">
                    <a14:imgProps xmlns:a14="http://schemas.microsoft.com/office/drawing/2010/main">
                      <a14:imgLayer r:embed="rId19">
                        <a14:imgEffect>
                          <a14:backgroundRemoval t="0" b="99083" l="0" r="10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537050" y="4139783"/>
                <a:ext cx="1467818" cy="337863"/>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08" name="Straight Connector 107"/>
            <p:cNvCxnSpPr/>
            <p:nvPr/>
          </p:nvCxnSpPr>
          <p:spPr>
            <a:xfrm>
              <a:off x="7070252" y="3441747"/>
              <a:ext cx="4800600" cy="1"/>
            </a:xfrm>
            <a:prstGeom prst="line">
              <a:avLst/>
            </a:prstGeom>
            <a:ln w="12700">
              <a:solidFill>
                <a:schemeClr val="bg2"/>
              </a:solidFill>
              <a:prstDash val="dash"/>
              <a:headEnd type="none"/>
              <a:tailEnd type="none"/>
            </a:ln>
          </p:spPr>
          <p:style>
            <a:lnRef idx="1">
              <a:schemeClr val="dk1"/>
            </a:lnRef>
            <a:fillRef idx="0">
              <a:schemeClr val="dk1"/>
            </a:fillRef>
            <a:effectRef idx="0">
              <a:schemeClr val="dk1"/>
            </a:effectRef>
            <a:fontRef idx="minor">
              <a:schemeClr val="tx1"/>
            </a:fontRef>
          </p:style>
        </p:cxnSp>
        <p:cxnSp>
          <p:nvCxnSpPr>
            <p:cNvPr id="109" name="Straight Connector 108"/>
            <p:cNvCxnSpPr/>
            <p:nvPr/>
          </p:nvCxnSpPr>
          <p:spPr>
            <a:xfrm>
              <a:off x="7070252" y="4962072"/>
              <a:ext cx="4800600" cy="1"/>
            </a:xfrm>
            <a:prstGeom prst="line">
              <a:avLst/>
            </a:prstGeom>
            <a:ln w="12700">
              <a:solidFill>
                <a:schemeClr val="bg2"/>
              </a:solidFill>
              <a:prstDash val="dash"/>
              <a:headEnd type="none"/>
              <a:tailEnd type="none"/>
            </a:ln>
          </p:spPr>
          <p:style>
            <a:lnRef idx="1">
              <a:schemeClr val="dk1"/>
            </a:lnRef>
            <a:fillRef idx="0">
              <a:schemeClr val="dk1"/>
            </a:fillRef>
            <a:effectRef idx="0">
              <a:schemeClr val="dk1"/>
            </a:effectRef>
            <a:fontRef idx="minor">
              <a:schemeClr val="tx1"/>
            </a:fontRef>
          </p:style>
        </p:cxnSp>
        <p:cxnSp>
          <p:nvCxnSpPr>
            <p:cNvPr id="110" name="Straight Connector 109"/>
            <p:cNvCxnSpPr/>
            <p:nvPr/>
          </p:nvCxnSpPr>
          <p:spPr>
            <a:xfrm>
              <a:off x="7070252" y="2614398"/>
              <a:ext cx="4800600" cy="1"/>
            </a:xfrm>
            <a:prstGeom prst="line">
              <a:avLst/>
            </a:prstGeom>
            <a:ln w="12700">
              <a:solidFill>
                <a:schemeClr val="bg2"/>
              </a:solidFill>
              <a:prstDash val="dash"/>
              <a:headEnd type="none"/>
              <a:tailEnd type="none"/>
            </a:ln>
          </p:spPr>
          <p:style>
            <a:lnRef idx="1">
              <a:schemeClr val="dk1"/>
            </a:lnRef>
            <a:fillRef idx="0">
              <a:schemeClr val="dk1"/>
            </a:fillRef>
            <a:effectRef idx="0">
              <a:schemeClr val="dk1"/>
            </a:effectRef>
            <a:fontRef idx="minor">
              <a:schemeClr val="tx1"/>
            </a:fontRef>
          </p:style>
        </p:cxnSp>
        <p:sp>
          <p:nvSpPr>
            <p:cNvPr id="111" name="TextBox 110"/>
            <p:cNvSpPr txBox="1"/>
            <p:nvPr/>
          </p:nvSpPr>
          <p:spPr>
            <a:xfrm>
              <a:off x="6873507" y="1592057"/>
              <a:ext cx="1063070" cy="489395"/>
            </a:xfrm>
            <a:prstGeom prst="rect">
              <a:avLst/>
            </a:prstGeom>
            <a:noFill/>
          </p:spPr>
          <p:txBody>
            <a:bodyPr wrap="none" lIns="215142" tIns="172114" rIns="215142" bIns="172114" rtlCol="0">
              <a:spAutoFit/>
            </a:bodyPr>
            <a:lstStyle/>
            <a:p>
              <a:pPr>
                <a:lnSpc>
                  <a:spcPct val="90000"/>
                </a:lnSpc>
              </a:pPr>
              <a:r>
                <a:rPr lang="ko-KR" altLang="en-US" sz="1647" spc="-59" dirty="0">
                  <a:latin typeface="Malgun Gothic" panose="020B0503020000020004" pitchFamily="34" charset="-127"/>
                  <a:ea typeface="Malgun Gothic" panose="020B0503020000020004" pitchFamily="34" charset="-127"/>
                  <a:cs typeface="Segoe UI Semibold" panose="020B0702040204020203" pitchFamily="34" charset="0"/>
                </a:rPr>
                <a:t>개발언어</a:t>
              </a:r>
              <a:endParaRPr lang="en-US" sz="2353" spc="-59" dirty="0">
                <a:latin typeface="Malgun Gothic" panose="020B0503020000020004" pitchFamily="34" charset="-127"/>
                <a:ea typeface="Malgun Gothic" panose="020B0503020000020004" pitchFamily="34" charset="-127"/>
                <a:cs typeface="Segoe UI Semibold" panose="020B0702040204020203" pitchFamily="34" charset="0"/>
              </a:endParaRPr>
            </a:p>
          </p:txBody>
        </p:sp>
        <p:sp>
          <p:nvSpPr>
            <p:cNvPr id="112" name="TextBox 111"/>
            <p:cNvSpPr txBox="1"/>
            <p:nvPr/>
          </p:nvSpPr>
          <p:spPr>
            <a:xfrm>
              <a:off x="6873507" y="2636277"/>
              <a:ext cx="1448564" cy="489395"/>
            </a:xfrm>
            <a:prstGeom prst="rect">
              <a:avLst/>
            </a:prstGeom>
            <a:noFill/>
          </p:spPr>
          <p:txBody>
            <a:bodyPr wrap="square" lIns="215142" tIns="172114" rIns="215142" bIns="172114" rtlCol="0">
              <a:spAutoFit/>
            </a:bodyPr>
            <a:lstStyle/>
            <a:p>
              <a:pPr>
                <a:lnSpc>
                  <a:spcPct val="90000"/>
                </a:lnSpc>
              </a:pPr>
              <a:r>
                <a:rPr lang="en-US" sz="1647" spc="-59" dirty="0">
                  <a:latin typeface="Malgun Gothic" panose="020B0503020000020004" pitchFamily="34" charset="-127"/>
                  <a:ea typeface="Malgun Gothic" panose="020B0503020000020004" pitchFamily="34" charset="-127"/>
                  <a:cs typeface="Segoe UI Semibold" panose="020B0702040204020203" pitchFamily="34" charset="0"/>
                </a:rPr>
                <a:t>CMS</a:t>
              </a:r>
            </a:p>
          </p:txBody>
        </p:sp>
        <p:sp>
          <p:nvSpPr>
            <p:cNvPr id="113" name="TextBox 112"/>
            <p:cNvSpPr txBox="1"/>
            <p:nvPr/>
          </p:nvSpPr>
          <p:spPr>
            <a:xfrm>
              <a:off x="6873507" y="3435715"/>
              <a:ext cx="716201" cy="489395"/>
            </a:xfrm>
            <a:prstGeom prst="rect">
              <a:avLst/>
            </a:prstGeom>
            <a:noFill/>
          </p:spPr>
          <p:txBody>
            <a:bodyPr wrap="none" lIns="215142" tIns="172114" rIns="215142" bIns="172114" rtlCol="0">
              <a:spAutoFit/>
            </a:bodyPr>
            <a:lstStyle/>
            <a:p>
              <a:pPr>
                <a:lnSpc>
                  <a:spcPct val="90000"/>
                </a:lnSpc>
              </a:pPr>
              <a:r>
                <a:rPr lang="ko-KR" altLang="en-US" sz="1647" spc="-59">
                  <a:latin typeface="Malgun Gothic" panose="020B0503020000020004" pitchFamily="34" charset="-127"/>
                  <a:ea typeface="Malgun Gothic" panose="020B0503020000020004" pitchFamily="34" charset="-127"/>
                  <a:cs typeface="Segoe UI Semibold" panose="020B0702040204020203" pitchFamily="34" charset="0"/>
                </a:rPr>
                <a:t>장치</a:t>
              </a:r>
              <a:endParaRPr lang="en-US" sz="2353" spc="-59" dirty="0">
                <a:latin typeface="Malgun Gothic" panose="020B0503020000020004" pitchFamily="34" charset="-127"/>
                <a:ea typeface="Malgun Gothic" panose="020B0503020000020004" pitchFamily="34" charset="-127"/>
                <a:cs typeface="Segoe UI Semibold" panose="020B0702040204020203" pitchFamily="34" charset="0"/>
              </a:endParaRPr>
            </a:p>
          </p:txBody>
        </p:sp>
        <p:sp>
          <p:nvSpPr>
            <p:cNvPr id="114" name="TextBox 113"/>
            <p:cNvSpPr txBox="1"/>
            <p:nvPr/>
          </p:nvSpPr>
          <p:spPr>
            <a:xfrm>
              <a:off x="6873507" y="4322659"/>
              <a:ext cx="1409939" cy="489395"/>
            </a:xfrm>
            <a:prstGeom prst="rect">
              <a:avLst/>
            </a:prstGeom>
            <a:noFill/>
          </p:spPr>
          <p:txBody>
            <a:bodyPr wrap="none" lIns="215142" tIns="172114" rIns="215142" bIns="172114" rtlCol="0">
              <a:spAutoFit/>
            </a:bodyPr>
            <a:lstStyle/>
            <a:p>
              <a:pPr>
                <a:lnSpc>
                  <a:spcPct val="90000"/>
                </a:lnSpc>
              </a:pPr>
              <a:r>
                <a:rPr lang="ko-KR" altLang="en-US" sz="1647" spc="-59" dirty="0">
                  <a:latin typeface="Malgun Gothic" panose="020B0503020000020004" pitchFamily="34" charset="-127"/>
                  <a:ea typeface="Malgun Gothic" panose="020B0503020000020004" pitchFamily="34" charset="-127"/>
                  <a:cs typeface="Segoe UI Semibold" panose="020B0702040204020203" pitchFamily="34" charset="0"/>
                </a:rPr>
                <a:t>데이터베이스</a:t>
              </a:r>
              <a:endParaRPr lang="en-US" sz="2353" spc="-59" dirty="0">
                <a:latin typeface="Malgun Gothic" panose="020B0503020000020004" pitchFamily="34" charset="-127"/>
                <a:ea typeface="Malgun Gothic" panose="020B0503020000020004" pitchFamily="34" charset="-127"/>
                <a:cs typeface="Segoe UI Semibold" panose="020B0702040204020203" pitchFamily="34" charset="0"/>
              </a:endParaRPr>
            </a:p>
          </p:txBody>
        </p:sp>
        <p:sp>
          <p:nvSpPr>
            <p:cNvPr id="115" name="TextBox 114"/>
            <p:cNvSpPr txBox="1"/>
            <p:nvPr/>
          </p:nvSpPr>
          <p:spPr>
            <a:xfrm>
              <a:off x="6873507" y="4975172"/>
              <a:ext cx="1063070" cy="489395"/>
            </a:xfrm>
            <a:prstGeom prst="rect">
              <a:avLst/>
            </a:prstGeom>
            <a:noFill/>
          </p:spPr>
          <p:txBody>
            <a:bodyPr wrap="none" lIns="215142" tIns="172114" rIns="215142" bIns="172114" rtlCol="0">
              <a:spAutoFit/>
            </a:bodyPr>
            <a:lstStyle/>
            <a:p>
              <a:pPr>
                <a:lnSpc>
                  <a:spcPct val="90000"/>
                </a:lnSpc>
              </a:pPr>
              <a:r>
                <a:rPr lang="ko-KR" altLang="en-US" sz="1647" spc="-59">
                  <a:latin typeface="Malgun Gothic" panose="020B0503020000020004" pitchFamily="34" charset="-127"/>
                  <a:ea typeface="Malgun Gothic" panose="020B0503020000020004" pitchFamily="34" charset="-127"/>
                  <a:cs typeface="Segoe UI Semibold" panose="020B0702040204020203" pitchFamily="34" charset="0"/>
                </a:rPr>
                <a:t>운영체제</a:t>
              </a:r>
              <a:endParaRPr lang="en-US" sz="1647" spc="-59" dirty="0">
                <a:latin typeface="Malgun Gothic" panose="020B0503020000020004" pitchFamily="34" charset="-127"/>
                <a:ea typeface="Malgun Gothic" panose="020B0503020000020004" pitchFamily="34" charset="-127"/>
                <a:cs typeface="Segoe UI Semibold" panose="020B0702040204020203" pitchFamily="34" charset="0"/>
              </a:endParaRPr>
            </a:p>
          </p:txBody>
        </p:sp>
        <p:grpSp>
          <p:nvGrpSpPr>
            <p:cNvPr id="116" name="Group 115"/>
            <p:cNvGrpSpPr/>
            <p:nvPr/>
          </p:nvGrpSpPr>
          <p:grpSpPr>
            <a:xfrm>
              <a:off x="8208591" y="2687795"/>
              <a:ext cx="2507246" cy="657756"/>
              <a:chOff x="8199872" y="2305497"/>
              <a:chExt cx="2507246" cy="657756"/>
            </a:xfrm>
          </p:grpSpPr>
          <p:pic>
            <p:nvPicPr>
              <p:cNvPr id="121" name="Picture 10" descr="https://encrypted-tbn3.gstatic.com/images?q=tbn:ANd9GcQgAB8I4GUYPGAuHqEufTpFML_JWZior9mwUJP3P5Tro4I_bcL5"/>
              <p:cNvPicPr>
                <a:picLocks noChangeAspect="1" noChangeArrowheads="1"/>
              </p:cNvPicPr>
              <p:nvPr/>
            </p:nvPicPr>
            <p:blipFill>
              <a:blip r:embed="rId20">
                <a:lum bright="70000" contrast="-70000"/>
                <a:extLst>
                  <a:ext uri="{BEBA8EAE-BF5A-486C-A8C5-ECC9F3942E4B}">
                    <a14:imgProps xmlns:a14="http://schemas.microsoft.com/office/drawing/2010/main">
                      <a14:imgLayer r:embed="rId21">
                        <a14:imgEffect>
                          <a14:backgroundRemoval t="0" b="100000" l="0" r="100000">
                            <a14:foregroundMark x1="14222" y1="48889" x2="16000" y2="67556"/>
                            <a14:foregroundMark x1="44889" y1="64444" x2="51556" y2="84444"/>
                            <a14:foregroundMark x1="84444" y1="52000" x2="86667" y2="71556"/>
                            <a14:foregroundMark x1="67556" y1="4444" x2="73333" y2="9333"/>
                          </a14:backgroundRemoval>
                        </a14:imgEffect>
                      </a14:imgLayer>
                    </a14:imgProps>
                  </a:ext>
                  <a:ext uri="{28A0092B-C50C-407E-A947-70E740481C1C}">
                    <a14:useLocalDpi xmlns:a14="http://schemas.microsoft.com/office/drawing/2010/main" val="0"/>
                  </a:ext>
                </a:extLst>
              </a:blip>
              <a:srcRect/>
              <a:stretch>
                <a:fillRect/>
              </a:stretch>
            </p:blipFill>
            <p:spPr bwMode="auto">
              <a:xfrm>
                <a:off x="8199872" y="2354387"/>
                <a:ext cx="620759" cy="596819"/>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121"/>
              <p:cNvPicPr>
                <a:picLocks noChangeAspect="1"/>
              </p:cNvPicPr>
              <p:nvPr/>
            </p:nvPicPr>
            <p:blipFill>
              <a:blip r:embed="rId22">
                <a:lum bright="70000" contrast="-70000"/>
                <a:extLst>
                  <a:ext uri="{BEBA8EAE-BF5A-486C-A8C5-ECC9F3942E4B}">
                    <a14:imgProps xmlns:a14="http://schemas.microsoft.com/office/drawing/2010/main">
                      <a14:imgLayer r:embed="rId23">
                        <a14:imgEffect>
                          <a14:brightnessContrast contrast="4000"/>
                        </a14:imgEffect>
                      </a14:imgLayer>
                    </a14:imgProps>
                  </a:ext>
                  <a:ext uri="{28A0092B-C50C-407E-A947-70E740481C1C}">
                    <a14:useLocalDpi xmlns:a14="http://schemas.microsoft.com/office/drawing/2010/main" val="0"/>
                  </a:ext>
                </a:extLst>
              </a:blip>
              <a:stretch>
                <a:fillRect/>
              </a:stretch>
            </p:blipFill>
            <p:spPr>
              <a:xfrm>
                <a:off x="9057856" y="2355875"/>
                <a:ext cx="851682" cy="607378"/>
              </a:xfrm>
              <a:prstGeom prst="rect">
                <a:avLst/>
              </a:prstGeom>
            </p:spPr>
          </p:pic>
          <p:grpSp>
            <p:nvGrpSpPr>
              <p:cNvPr id="123" name="Group 122"/>
              <p:cNvGrpSpPr/>
              <p:nvPr/>
            </p:nvGrpSpPr>
            <p:grpSpPr>
              <a:xfrm>
                <a:off x="10141418" y="2305497"/>
                <a:ext cx="565700" cy="647594"/>
                <a:chOff x="10850787" y="2305497"/>
                <a:chExt cx="565700" cy="647594"/>
              </a:xfrm>
            </p:grpSpPr>
            <p:pic>
              <p:nvPicPr>
                <p:cNvPr id="124" name="Picture 123"/>
                <p:cNvPicPr>
                  <a:picLocks noChangeAspect="1"/>
                </p:cNvPicPr>
                <p:nvPr/>
              </p:nvPicPr>
              <p:blipFill rotWithShape="1">
                <a:blip r:embed="rId24">
                  <a:lum bright="70000" contrast="-70000"/>
                  <a:extLst>
                    <a:ext uri="{28A0092B-C50C-407E-A947-70E740481C1C}">
                      <a14:useLocalDpi xmlns:a14="http://schemas.microsoft.com/office/drawing/2010/main" val="0"/>
                    </a:ext>
                  </a:extLst>
                </a:blip>
                <a:srcRect/>
                <a:stretch/>
              </p:blipFill>
              <p:spPr>
                <a:xfrm>
                  <a:off x="10850787" y="2305497"/>
                  <a:ext cx="563134" cy="485323"/>
                </a:xfrm>
                <a:prstGeom prst="rect">
                  <a:avLst/>
                </a:prstGeom>
              </p:spPr>
            </p:pic>
            <p:pic>
              <p:nvPicPr>
                <p:cNvPr id="125" name="Picture 124"/>
                <p:cNvPicPr>
                  <a:picLocks noChangeAspect="1"/>
                </p:cNvPicPr>
                <p:nvPr/>
              </p:nvPicPr>
              <p:blipFill rotWithShape="1">
                <a:blip r:embed="rId25">
                  <a:lum bright="70000" contrast="-70000"/>
                  <a:extLst>
                    <a:ext uri="{28A0092B-C50C-407E-A947-70E740481C1C}">
                      <a14:useLocalDpi xmlns:a14="http://schemas.microsoft.com/office/drawing/2010/main" val="0"/>
                    </a:ext>
                  </a:extLst>
                </a:blip>
                <a:srcRect/>
                <a:stretch/>
              </p:blipFill>
              <p:spPr>
                <a:xfrm>
                  <a:off x="10853353" y="2774945"/>
                  <a:ext cx="563134" cy="178146"/>
                </a:xfrm>
                <a:prstGeom prst="rect">
                  <a:avLst/>
                </a:prstGeom>
              </p:spPr>
            </p:pic>
          </p:grpSp>
        </p:grpSp>
        <p:grpSp>
          <p:nvGrpSpPr>
            <p:cNvPr id="117" name="Group 116"/>
            <p:cNvGrpSpPr/>
            <p:nvPr/>
          </p:nvGrpSpPr>
          <p:grpSpPr>
            <a:xfrm>
              <a:off x="8628366" y="3558073"/>
              <a:ext cx="2377226" cy="672139"/>
              <a:chOff x="8619647" y="3223400"/>
              <a:chExt cx="2377226" cy="672139"/>
            </a:xfrm>
          </p:grpSpPr>
          <p:pic>
            <p:nvPicPr>
              <p:cNvPr id="118" name="Picture 7"/>
              <p:cNvPicPr>
                <a:picLocks noChangeAspect="1" noChangeArrowheads="1"/>
              </p:cNvPicPr>
              <p:nvPr/>
            </p:nvPicPr>
            <p:blipFill>
              <a:blip r:embed="rId26">
                <a:lum bright="70000" contrast="-70000"/>
                <a:extLst>
                  <a:ext uri="{28A0092B-C50C-407E-A947-70E740481C1C}">
                    <a14:useLocalDpi xmlns:a14="http://schemas.microsoft.com/office/drawing/2010/main" val="0"/>
                  </a:ext>
                </a:extLst>
              </a:blip>
              <a:srcRect/>
              <a:stretch>
                <a:fillRect/>
              </a:stretch>
            </p:blipFill>
            <p:spPr bwMode="auto">
              <a:xfrm>
                <a:off x="9666287" y="3223400"/>
                <a:ext cx="406934" cy="664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 name="Picture 8"/>
              <p:cNvPicPr>
                <a:picLocks noChangeAspect="1" noChangeArrowheads="1"/>
              </p:cNvPicPr>
              <p:nvPr/>
            </p:nvPicPr>
            <p:blipFill>
              <a:blip r:embed="rId27">
                <a:lum bright="70000" contrast="-70000"/>
                <a:extLst>
                  <a:ext uri="{28A0092B-C50C-407E-A947-70E740481C1C}">
                    <a14:useLocalDpi xmlns:a14="http://schemas.microsoft.com/office/drawing/2010/main" val="0"/>
                  </a:ext>
                </a:extLst>
              </a:blip>
              <a:srcRect/>
              <a:stretch>
                <a:fillRect/>
              </a:stretch>
            </p:blipFill>
            <p:spPr bwMode="auto">
              <a:xfrm>
                <a:off x="10608448" y="3227883"/>
                <a:ext cx="388425" cy="66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 name="Picture 14"/>
              <p:cNvPicPr>
                <a:picLocks noChangeAspect="1" noChangeArrowheads="1"/>
              </p:cNvPicPr>
              <p:nvPr/>
            </p:nvPicPr>
            <p:blipFill>
              <a:blip r:embed="rId28">
                <a:lum bright="70000" contrast="-70000"/>
                <a:extLst>
                  <a:ext uri="{28A0092B-C50C-407E-A947-70E740481C1C}">
                    <a14:useLocalDpi xmlns:a14="http://schemas.microsoft.com/office/drawing/2010/main" val="0"/>
                  </a:ext>
                </a:extLst>
              </a:blip>
              <a:srcRect/>
              <a:stretch>
                <a:fillRect/>
              </a:stretch>
            </p:blipFill>
            <p:spPr bwMode="auto">
              <a:xfrm>
                <a:off x="8619647" y="3231556"/>
                <a:ext cx="549095" cy="642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extBox 1"/>
            <p:cNvSpPr txBox="1"/>
            <p:nvPr/>
          </p:nvSpPr>
          <p:spPr>
            <a:xfrm>
              <a:off x="10980506" y="4327906"/>
              <a:ext cx="811585" cy="627837"/>
            </a:xfrm>
            <a:prstGeom prst="rect">
              <a:avLst/>
            </a:prstGeom>
            <a:noFill/>
          </p:spPr>
          <p:txBody>
            <a:bodyPr wrap="none" lIns="215142" tIns="172114" rIns="215142" bIns="172114" rtlCol="0">
              <a:spAutoFit/>
            </a:bodyPr>
            <a:lstStyle/>
            <a:p>
              <a:pPr>
                <a:lnSpc>
                  <a:spcPct val="90000"/>
                </a:lnSpc>
              </a:pPr>
              <a:r>
                <a:rPr lang="en-US" sz="2823" spc="-59" dirty="0">
                  <a:latin typeface="Malgun Gothic" panose="020B0503020000020004" pitchFamily="34" charset="-127"/>
                  <a:ea typeface="Malgun Gothic" panose="020B0503020000020004" pitchFamily="34" charset="-127"/>
                </a:rPr>
                <a:t>……</a:t>
              </a:r>
            </a:p>
          </p:txBody>
        </p:sp>
        <p:sp>
          <p:nvSpPr>
            <p:cNvPr id="140" name="TextBox 139"/>
            <p:cNvSpPr txBox="1"/>
            <p:nvPr/>
          </p:nvSpPr>
          <p:spPr>
            <a:xfrm>
              <a:off x="10713271" y="2895667"/>
              <a:ext cx="811585" cy="627837"/>
            </a:xfrm>
            <a:prstGeom prst="rect">
              <a:avLst/>
            </a:prstGeom>
            <a:noFill/>
          </p:spPr>
          <p:txBody>
            <a:bodyPr wrap="none" lIns="215142" tIns="172114" rIns="215142" bIns="172114" rtlCol="0">
              <a:spAutoFit/>
            </a:bodyPr>
            <a:lstStyle/>
            <a:p>
              <a:pPr>
                <a:lnSpc>
                  <a:spcPct val="90000"/>
                </a:lnSpc>
              </a:pPr>
              <a:r>
                <a:rPr lang="en-US" sz="2823" spc="-59" dirty="0">
                  <a:latin typeface="Malgun Gothic" panose="020B0503020000020004" pitchFamily="34" charset="-127"/>
                  <a:ea typeface="Malgun Gothic" panose="020B0503020000020004" pitchFamily="34" charset="-127"/>
                </a:rPr>
                <a:t>……</a:t>
              </a:r>
            </a:p>
          </p:txBody>
        </p:sp>
        <p:sp>
          <p:nvSpPr>
            <p:cNvPr id="141" name="TextBox 140"/>
            <p:cNvSpPr txBox="1"/>
            <p:nvPr/>
          </p:nvSpPr>
          <p:spPr>
            <a:xfrm>
              <a:off x="11128957" y="2058100"/>
              <a:ext cx="811585" cy="627837"/>
            </a:xfrm>
            <a:prstGeom prst="rect">
              <a:avLst/>
            </a:prstGeom>
            <a:noFill/>
          </p:spPr>
          <p:txBody>
            <a:bodyPr wrap="none" lIns="215142" tIns="172114" rIns="215142" bIns="172114" rtlCol="0">
              <a:spAutoFit/>
            </a:bodyPr>
            <a:lstStyle/>
            <a:p>
              <a:pPr>
                <a:lnSpc>
                  <a:spcPct val="90000"/>
                </a:lnSpc>
              </a:pPr>
              <a:r>
                <a:rPr lang="en-US" sz="2823" spc="-59" dirty="0">
                  <a:latin typeface="Malgun Gothic" panose="020B0503020000020004" pitchFamily="34" charset="-127"/>
                  <a:ea typeface="Malgun Gothic" panose="020B0503020000020004" pitchFamily="34" charset="-127"/>
                </a:rPr>
                <a:t>……</a:t>
              </a:r>
            </a:p>
          </p:txBody>
        </p:sp>
      </p:grpSp>
    </p:spTree>
    <p:extLst>
      <p:ext uri="{BB962C8B-B14F-4D97-AF65-F5344CB8AC3E}">
        <p14:creationId xmlns:p14="http://schemas.microsoft.com/office/powerpoint/2010/main" val="222502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250" fill="hold"/>
                                        <p:tgtEl>
                                          <p:spTgt spid="47"/>
                                        </p:tgtEl>
                                        <p:attrNameLst>
                                          <p:attrName>ppt_w</p:attrName>
                                        </p:attrNameLst>
                                      </p:cBhvr>
                                      <p:tavLst>
                                        <p:tav tm="0">
                                          <p:val>
                                            <p:fltVal val="0"/>
                                          </p:val>
                                        </p:tav>
                                        <p:tav tm="100000">
                                          <p:val>
                                            <p:strVal val="#ppt_w"/>
                                          </p:val>
                                        </p:tav>
                                      </p:tavLst>
                                    </p:anim>
                                    <p:anim calcmode="lin" valueType="num">
                                      <p:cBhvr>
                                        <p:cTn id="8" dur="250" fill="hold"/>
                                        <p:tgtEl>
                                          <p:spTgt spid="47"/>
                                        </p:tgtEl>
                                        <p:attrNameLst>
                                          <p:attrName>ppt_h</p:attrName>
                                        </p:attrNameLst>
                                      </p:cBhvr>
                                      <p:tavLst>
                                        <p:tav tm="0">
                                          <p:val>
                                            <p:fltVal val="0"/>
                                          </p:val>
                                        </p:tav>
                                        <p:tav tm="100000">
                                          <p:val>
                                            <p:strVal val="#ppt_h"/>
                                          </p:val>
                                        </p:tav>
                                      </p:tavLst>
                                    </p:anim>
                                    <p:animEffect transition="in" filter="fade">
                                      <p:cBhvr>
                                        <p:cTn id="9" dur="250"/>
                                        <p:tgtEl>
                                          <p:spTgt spid="47"/>
                                        </p:tgtEl>
                                      </p:cBhvr>
                                    </p:animEffect>
                                  </p:childTnLst>
                                </p:cTn>
                              </p:par>
                              <p:par>
                                <p:cTn id="10" presetID="6" presetClass="emph" presetSubtype="0" decel="100000" fill="hold" grpId="1" nodeType="withEffect">
                                  <p:stCondLst>
                                    <p:cond delay="700"/>
                                  </p:stCondLst>
                                  <p:childTnLst>
                                    <p:animScale>
                                      <p:cBhvr>
                                        <p:cTn id="11" dur="250" fill="hold"/>
                                        <p:tgtEl>
                                          <p:spTgt spid="47"/>
                                        </p:tgtEl>
                                      </p:cBhvr>
                                      <p:by x="110000" y="110000"/>
                                    </p:animScale>
                                  </p:childTnLst>
                                </p:cTn>
                              </p:par>
                              <p:par>
                                <p:cTn id="12" presetID="6" presetClass="emph" presetSubtype="0" decel="100000" fill="hold" grpId="2" nodeType="withEffect">
                                  <p:stCondLst>
                                    <p:cond delay="900"/>
                                  </p:stCondLst>
                                  <p:childTnLst>
                                    <p:animScale>
                                      <p:cBhvr>
                                        <p:cTn id="13" dur="250" fill="hold"/>
                                        <p:tgtEl>
                                          <p:spTgt spid="47"/>
                                        </p:tgtEl>
                                      </p:cBhvr>
                                      <p:by x="91000" y="91000"/>
                                    </p:animScale>
                                  </p:childTnLst>
                                </p:cTn>
                              </p:par>
                              <p:par>
                                <p:cTn id="14" presetID="1" presetClass="entr" presetSubtype="0" fill="hold" grpId="2" nodeType="withEffect">
                                  <p:stCondLst>
                                    <p:cond delay="1000"/>
                                  </p:stCondLst>
                                  <p:childTnLst>
                                    <p:set>
                                      <p:cBhvr>
                                        <p:cTn id="15" dur="1" fill="hold">
                                          <p:stCondLst>
                                            <p:cond delay="0"/>
                                          </p:stCondLst>
                                        </p:cTn>
                                        <p:tgtEl>
                                          <p:spTgt spid="391"/>
                                        </p:tgtEl>
                                        <p:attrNameLst>
                                          <p:attrName>style.visibility</p:attrName>
                                        </p:attrNameLst>
                                      </p:cBhvr>
                                      <p:to>
                                        <p:strVal val="visible"/>
                                      </p:to>
                                    </p:set>
                                  </p:childTnLst>
                                </p:cTn>
                              </p:par>
                              <p:par>
                                <p:cTn id="16" presetID="6" presetClass="emph" presetSubtype="0" accel="100000" autoRev="1" fill="hold" grpId="1" nodeType="withEffect">
                                  <p:stCondLst>
                                    <p:cond delay="250"/>
                                  </p:stCondLst>
                                  <p:childTnLst>
                                    <p:animScale>
                                      <p:cBhvr>
                                        <p:cTn id="17" dur="750" fill="hold"/>
                                        <p:tgtEl>
                                          <p:spTgt spid="391"/>
                                        </p:tgtEl>
                                      </p:cBhvr>
                                      <p:by x="0" y="0"/>
                                    </p:animScale>
                                  </p:childTnLst>
                                </p:cTn>
                              </p:par>
                              <p:par>
                                <p:cTn id="18" presetID="8" presetClass="emph" presetSubtype="0" decel="100000" fill="hold" grpId="0" nodeType="withEffect">
                                  <p:stCondLst>
                                    <p:cond delay="1000"/>
                                  </p:stCondLst>
                                  <p:childTnLst>
                                    <p:animRot by="10800000">
                                      <p:cBhvr>
                                        <p:cTn id="19" dur="750" fill="hold"/>
                                        <p:tgtEl>
                                          <p:spTgt spid="391"/>
                                        </p:tgtEl>
                                        <p:attrNameLst>
                                          <p:attrName>r</p:attrName>
                                        </p:attrNameLst>
                                      </p:cBhvr>
                                    </p:animRot>
                                  </p:childTnLst>
                                </p:cTn>
                              </p:par>
                              <p:par>
                                <p:cTn id="20" presetID="1" presetClass="entr" presetSubtype="0" fill="hold" nodeType="withEffect">
                                  <p:stCondLst>
                                    <p:cond delay="1600"/>
                                  </p:stCondLst>
                                  <p:childTnLst>
                                    <p:set>
                                      <p:cBhvr>
                                        <p:cTn id="21" dur="1" fill="hold">
                                          <p:stCondLst>
                                            <p:cond delay="0"/>
                                          </p:stCondLst>
                                        </p:cTn>
                                        <p:tgtEl>
                                          <p:spTgt spid="385"/>
                                        </p:tgtEl>
                                        <p:attrNameLst>
                                          <p:attrName>style.visibility</p:attrName>
                                        </p:attrNameLst>
                                      </p:cBhvr>
                                      <p:to>
                                        <p:strVal val="visible"/>
                                      </p:to>
                                    </p:set>
                                  </p:childTnLst>
                                </p:cTn>
                              </p:par>
                              <p:par>
                                <p:cTn id="22" presetID="64" presetClass="path" presetSubtype="0" decel="100000" fill="hold" nodeType="withEffect">
                                  <p:stCondLst>
                                    <p:cond delay="1600"/>
                                  </p:stCondLst>
                                  <p:childTnLst>
                                    <p:animMotion origin="layout" path="M 3.4132E-6 3.33333E-6 L 3.4132E-6 -0.04098 " pathEditMode="relative" rAng="0" ptsTypes="AA">
                                      <p:cBhvr>
                                        <p:cTn id="23" dur="200" spd="-100000" fill="hold"/>
                                        <p:tgtEl>
                                          <p:spTgt spid="385"/>
                                        </p:tgtEl>
                                        <p:attrNameLst>
                                          <p:attrName>ppt_x</p:attrName>
                                          <p:attrName>ppt_y</p:attrName>
                                        </p:attrNameLst>
                                      </p:cBhvr>
                                      <p:rCtr x="0" y="-2060"/>
                                    </p:animMotion>
                                  </p:childTnLst>
                                </p:cTn>
                              </p:par>
                              <p:par>
                                <p:cTn id="24" presetID="22" presetClass="entr" presetSubtype="1" fill="hold" grpId="0" nodeType="withEffect">
                                  <p:stCondLst>
                                    <p:cond delay="2050"/>
                                  </p:stCondLst>
                                  <p:childTnLst>
                                    <p:set>
                                      <p:cBhvr>
                                        <p:cTn id="25" dur="1" fill="hold">
                                          <p:stCondLst>
                                            <p:cond delay="0"/>
                                          </p:stCondLst>
                                        </p:cTn>
                                        <p:tgtEl>
                                          <p:spTgt spid="384"/>
                                        </p:tgtEl>
                                        <p:attrNameLst>
                                          <p:attrName>style.visibility</p:attrName>
                                        </p:attrNameLst>
                                      </p:cBhvr>
                                      <p:to>
                                        <p:strVal val="visible"/>
                                      </p:to>
                                    </p:set>
                                    <p:animEffect transition="in" filter="wipe(up)">
                                      <p:cBhvr>
                                        <p:cTn id="26" dur="500"/>
                                        <p:tgtEl>
                                          <p:spTgt spid="384"/>
                                        </p:tgtEl>
                                      </p:cBhvr>
                                    </p:animEffect>
                                  </p:childTnLst>
                                </p:cTn>
                              </p:par>
                              <p:par>
                                <p:cTn id="27" presetID="1" presetClass="entr" presetSubtype="0" fill="hold" nodeType="withEffect">
                                  <p:stCondLst>
                                    <p:cond delay="2050"/>
                                  </p:stCondLst>
                                  <p:childTnLst>
                                    <p:set>
                                      <p:cBhvr>
                                        <p:cTn id="28" dur="1" fill="hold">
                                          <p:stCondLst>
                                            <p:cond delay="0"/>
                                          </p:stCondLst>
                                        </p:cTn>
                                        <p:tgtEl>
                                          <p:spTgt spid="386"/>
                                        </p:tgtEl>
                                        <p:attrNameLst>
                                          <p:attrName>style.visibility</p:attrName>
                                        </p:attrNameLst>
                                      </p:cBhvr>
                                      <p:to>
                                        <p:strVal val="visible"/>
                                      </p:to>
                                    </p:set>
                                  </p:childTnLst>
                                </p:cTn>
                              </p:par>
                              <p:par>
                                <p:cTn id="29" presetID="64" presetClass="path" presetSubtype="0" decel="100000" fill="hold" nodeType="withEffect">
                                  <p:stCondLst>
                                    <p:cond delay="2050"/>
                                  </p:stCondLst>
                                  <p:childTnLst>
                                    <p:animMotion origin="layout" path="M 3.4132E-6 3.33333E-6 L 3.4132E-6 -0.04098 " pathEditMode="relative" rAng="0" ptsTypes="AA">
                                      <p:cBhvr>
                                        <p:cTn id="30" dur="200" spd="-100000" fill="hold"/>
                                        <p:tgtEl>
                                          <p:spTgt spid="386"/>
                                        </p:tgtEl>
                                        <p:attrNameLst>
                                          <p:attrName>ppt_x</p:attrName>
                                          <p:attrName>ppt_y</p:attrName>
                                        </p:attrNameLst>
                                      </p:cBhvr>
                                      <p:rCtr x="0" y="-2060"/>
                                    </p:animMotion>
                                  </p:childTnLst>
                                </p:cTn>
                              </p:par>
                            </p:childTnLst>
                          </p:cTn>
                        </p:par>
                        <p:par>
                          <p:cTn id="31" fill="hold">
                            <p:stCondLst>
                              <p:cond delay="2550"/>
                            </p:stCondLst>
                            <p:childTnLst>
                              <p:par>
                                <p:cTn id="32" presetID="1" presetClass="entr" presetSubtype="0" fill="hold" nodeType="afterEffect">
                                  <p:stCondLst>
                                    <p:cond delay="500"/>
                                  </p:stCondLst>
                                  <p:childTnLst>
                                    <p:set>
                                      <p:cBhvr>
                                        <p:cTn id="33" dur="1" fill="hold">
                                          <p:stCondLst>
                                            <p:cond delay="0"/>
                                          </p:stCondLst>
                                        </p:cTn>
                                        <p:tgtEl>
                                          <p:spTgt spid="392"/>
                                        </p:tgtEl>
                                        <p:attrNameLst>
                                          <p:attrName>style.visibility</p:attrName>
                                        </p:attrNameLst>
                                      </p:cBhvr>
                                      <p:to>
                                        <p:strVal val="visible"/>
                                      </p:to>
                                    </p:set>
                                  </p:childTnLst>
                                </p:cTn>
                              </p:par>
                              <p:par>
                                <p:cTn id="34" presetID="1" presetClass="exit" presetSubtype="0" fill="hold" grpId="3" nodeType="withEffect">
                                  <p:stCondLst>
                                    <p:cond delay="500"/>
                                  </p:stCondLst>
                                  <p:childTnLst>
                                    <p:set>
                                      <p:cBhvr>
                                        <p:cTn id="35" dur="1" fill="hold">
                                          <p:stCondLst>
                                            <p:cond delay="0"/>
                                          </p:stCondLst>
                                        </p:cTn>
                                        <p:tgtEl>
                                          <p:spTgt spid="391"/>
                                        </p:tgtEl>
                                        <p:attrNameLst>
                                          <p:attrName>style.visibility</p:attrName>
                                        </p:attrNameLst>
                                      </p:cBhvr>
                                      <p:to>
                                        <p:strVal val="hidden"/>
                                      </p:to>
                                    </p:set>
                                  </p:childTnLst>
                                </p:cTn>
                              </p:par>
                              <p:par>
                                <p:cTn id="36" presetID="1" presetClass="exit" presetSubtype="0" fill="hold" nodeType="withEffect">
                                  <p:stCondLst>
                                    <p:cond delay="500"/>
                                  </p:stCondLst>
                                  <p:childTnLst>
                                    <p:set>
                                      <p:cBhvr>
                                        <p:cTn id="37" dur="1" fill="hold">
                                          <p:stCondLst>
                                            <p:cond delay="0"/>
                                          </p:stCondLst>
                                        </p:cTn>
                                        <p:tgtEl>
                                          <p:spTgt spid="385"/>
                                        </p:tgtEl>
                                        <p:attrNameLst>
                                          <p:attrName>style.visibility</p:attrName>
                                        </p:attrNameLst>
                                      </p:cBhvr>
                                      <p:to>
                                        <p:strVal val="hidden"/>
                                      </p:to>
                                    </p:set>
                                  </p:childTnLst>
                                </p:cTn>
                              </p:par>
                              <p:par>
                                <p:cTn id="38" presetID="1" presetClass="exit" presetSubtype="0" fill="hold" grpId="1" nodeType="withEffect">
                                  <p:stCondLst>
                                    <p:cond delay="500"/>
                                  </p:stCondLst>
                                  <p:childTnLst>
                                    <p:set>
                                      <p:cBhvr>
                                        <p:cTn id="39" dur="1" fill="hold">
                                          <p:stCondLst>
                                            <p:cond delay="0"/>
                                          </p:stCondLst>
                                        </p:cTn>
                                        <p:tgtEl>
                                          <p:spTgt spid="384"/>
                                        </p:tgtEl>
                                        <p:attrNameLst>
                                          <p:attrName>style.visibility</p:attrName>
                                        </p:attrNameLst>
                                      </p:cBhvr>
                                      <p:to>
                                        <p:strVal val="hidden"/>
                                      </p:to>
                                    </p:set>
                                  </p:childTnLst>
                                </p:cTn>
                              </p:par>
                              <p:par>
                                <p:cTn id="40" presetID="1" presetClass="exit" presetSubtype="0" fill="hold" nodeType="withEffect">
                                  <p:stCondLst>
                                    <p:cond delay="500"/>
                                  </p:stCondLst>
                                  <p:childTnLst>
                                    <p:set>
                                      <p:cBhvr>
                                        <p:cTn id="41" dur="1" fill="hold">
                                          <p:stCondLst>
                                            <p:cond delay="0"/>
                                          </p:stCondLst>
                                        </p:cTn>
                                        <p:tgtEl>
                                          <p:spTgt spid="386"/>
                                        </p:tgtEl>
                                        <p:attrNameLst>
                                          <p:attrName>style.visibility</p:attrName>
                                        </p:attrNameLst>
                                      </p:cBhvr>
                                      <p:to>
                                        <p:strVal val="hidden"/>
                                      </p:to>
                                    </p:set>
                                  </p:childTnLst>
                                </p:cTn>
                              </p:par>
                              <p:par>
                                <p:cTn id="42" presetID="6" presetClass="emph" presetSubtype="0" decel="100000" fill="hold" nodeType="withEffect">
                                  <p:stCondLst>
                                    <p:cond delay="500"/>
                                  </p:stCondLst>
                                  <p:childTnLst>
                                    <p:animScale>
                                      <p:cBhvr>
                                        <p:cTn id="43" dur="750" fill="hold"/>
                                        <p:tgtEl>
                                          <p:spTgt spid="392"/>
                                        </p:tgtEl>
                                      </p:cBhvr>
                                      <p:by x="75140" y="75140"/>
                                    </p:animScale>
                                  </p:childTnLst>
                                </p:cTn>
                              </p:par>
                              <p:par>
                                <p:cTn id="44" presetID="1" presetClass="exit" presetSubtype="0" fill="hold" nodeType="withEffect">
                                  <p:stCondLst>
                                    <p:cond delay="1250"/>
                                  </p:stCondLst>
                                  <p:childTnLst>
                                    <p:set>
                                      <p:cBhvr>
                                        <p:cTn id="45" dur="1" fill="hold">
                                          <p:stCondLst>
                                            <p:cond delay="0"/>
                                          </p:stCondLst>
                                        </p:cTn>
                                        <p:tgtEl>
                                          <p:spTgt spid="392"/>
                                        </p:tgtEl>
                                        <p:attrNameLst>
                                          <p:attrName>style.visibility</p:attrName>
                                        </p:attrNameLst>
                                      </p:cBhvr>
                                      <p:to>
                                        <p:strVal val="hidden"/>
                                      </p:to>
                                    </p:set>
                                  </p:childTnLst>
                                </p:cTn>
                              </p:par>
                              <p:par>
                                <p:cTn id="46" presetID="1" presetClass="entr" presetSubtype="0" fill="hold" nodeType="withEffect">
                                  <p:stCondLst>
                                    <p:cond delay="750"/>
                                  </p:stCondLst>
                                  <p:childTnLst>
                                    <p:set>
                                      <p:cBhvr>
                                        <p:cTn id="47" dur="1" fill="hold">
                                          <p:stCondLst>
                                            <p:cond delay="0"/>
                                          </p:stCondLst>
                                        </p:cTn>
                                        <p:tgtEl>
                                          <p:spTgt spid="423"/>
                                        </p:tgtEl>
                                        <p:attrNameLst>
                                          <p:attrName>style.visibility</p:attrName>
                                        </p:attrNameLst>
                                      </p:cBhvr>
                                      <p:to>
                                        <p:strVal val="visible"/>
                                      </p:to>
                                    </p:set>
                                  </p:childTnLst>
                                </p:cTn>
                              </p:par>
                              <p:par>
                                <p:cTn id="48" presetID="6" presetClass="emph" presetSubtype="0" accel="100000" autoRev="1" fill="hold" nodeType="withEffect">
                                  <p:stCondLst>
                                    <p:cond delay="0"/>
                                  </p:stCondLst>
                                  <p:childTnLst>
                                    <p:animScale>
                                      <p:cBhvr>
                                        <p:cTn id="49" dur="750" fill="hold"/>
                                        <p:tgtEl>
                                          <p:spTgt spid="423"/>
                                        </p:tgtEl>
                                      </p:cBhvr>
                                      <p:by x="0" y="0"/>
                                    </p:animScale>
                                  </p:childTnLst>
                                </p:cTn>
                              </p:par>
                              <p:par>
                                <p:cTn id="50" presetID="42" presetClass="path" presetSubtype="0" decel="100000" fill="hold" nodeType="withEffect">
                                  <p:stCondLst>
                                    <p:cond delay="750"/>
                                  </p:stCondLst>
                                  <p:childTnLst>
                                    <p:animMotion origin="layout" path="M 1.15395E-6 9.71548E-7 L 0.23157 0.05829 " pathEditMode="relative" rAng="0" ptsTypes="AA">
                                      <p:cBhvr>
                                        <p:cTn id="51" dur="1000" spd="-100000" fill="hold"/>
                                        <p:tgtEl>
                                          <p:spTgt spid="423"/>
                                        </p:tgtEl>
                                        <p:attrNameLst>
                                          <p:attrName>ppt_x</p:attrName>
                                          <p:attrName>ppt_y</p:attrName>
                                        </p:attrNameLst>
                                      </p:cBhvr>
                                      <p:rCtr x="11579" y="2915"/>
                                    </p:animMotion>
                                  </p:childTnLst>
                                </p:cTn>
                              </p:par>
                              <p:par>
                                <p:cTn id="52" presetID="1" presetClass="entr" presetSubtype="0" fill="hold" nodeType="withEffect">
                                  <p:stCondLst>
                                    <p:cond delay="850"/>
                                  </p:stCondLst>
                                  <p:childTnLst>
                                    <p:set>
                                      <p:cBhvr>
                                        <p:cTn id="53" dur="1" fill="hold">
                                          <p:stCondLst>
                                            <p:cond delay="0"/>
                                          </p:stCondLst>
                                        </p:cTn>
                                        <p:tgtEl>
                                          <p:spTgt spid="426"/>
                                        </p:tgtEl>
                                        <p:attrNameLst>
                                          <p:attrName>style.visibility</p:attrName>
                                        </p:attrNameLst>
                                      </p:cBhvr>
                                      <p:to>
                                        <p:strVal val="visible"/>
                                      </p:to>
                                    </p:set>
                                  </p:childTnLst>
                                </p:cTn>
                              </p:par>
                              <p:par>
                                <p:cTn id="54" presetID="6" presetClass="emph" presetSubtype="0" accel="100000" autoRev="1" fill="hold" nodeType="withEffect">
                                  <p:stCondLst>
                                    <p:cond delay="100"/>
                                  </p:stCondLst>
                                  <p:childTnLst>
                                    <p:animScale>
                                      <p:cBhvr>
                                        <p:cTn id="55" dur="750" fill="hold"/>
                                        <p:tgtEl>
                                          <p:spTgt spid="426"/>
                                        </p:tgtEl>
                                      </p:cBhvr>
                                      <p:by x="0" y="0"/>
                                    </p:animScale>
                                  </p:childTnLst>
                                </p:cTn>
                              </p:par>
                              <p:par>
                                <p:cTn id="56" presetID="42" presetClass="path" presetSubtype="0" decel="100000" fill="hold" nodeType="withEffect">
                                  <p:stCondLst>
                                    <p:cond delay="850"/>
                                  </p:stCondLst>
                                  <p:childTnLst>
                                    <p:animMotion origin="layout" path="M 4.32404E-7 -3.24543E-6 L 4.32404E-7 0.3833 " pathEditMode="relative" rAng="0" ptsTypes="AA">
                                      <p:cBhvr>
                                        <p:cTn id="57" dur="1000" spd="-100000" fill="hold"/>
                                        <p:tgtEl>
                                          <p:spTgt spid="426"/>
                                        </p:tgtEl>
                                        <p:attrNameLst>
                                          <p:attrName>ppt_x</p:attrName>
                                          <p:attrName>ppt_y</p:attrName>
                                        </p:attrNameLst>
                                      </p:cBhvr>
                                      <p:rCtr x="0" y="19153"/>
                                    </p:animMotion>
                                  </p:childTnLst>
                                </p:cTn>
                              </p:par>
                              <p:par>
                                <p:cTn id="58" presetID="1" presetClass="entr" presetSubtype="0" fill="hold" nodeType="withEffect">
                                  <p:stCondLst>
                                    <p:cond delay="950"/>
                                  </p:stCondLst>
                                  <p:childTnLst>
                                    <p:set>
                                      <p:cBhvr>
                                        <p:cTn id="59" dur="1" fill="hold">
                                          <p:stCondLst>
                                            <p:cond delay="0"/>
                                          </p:stCondLst>
                                        </p:cTn>
                                        <p:tgtEl>
                                          <p:spTgt spid="476"/>
                                        </p:tgtEl>
                                        <p:attrNameLst>
                                          <p:attrName>style.visibility</p:attrName>
                                        </p:attrNameLst>
                                      </p:cBhvr>
                                      <p:to>
                                        <p:strVal val="visible"/>
                                      </p:to>
                                    </p:set>
                                  </p:childTnLst>
                                </p:cTn>
                              </p:par>
                              <p:par>
                                <p:cTn id="60" presetID="6" presetClass="emph" presetSubtype="0" accel="100000" autoRev="1" fill="hold" nodeType="withEffect">
                                  <p:stCondLst>
                                    <p:cond delay="200"/>
                                  </p:stCondLst>
                                  <p:childTnLst>
                                    <p:animScale>
                                      <p:cBhvr>
                                        <p:cTn id="61" dur="750" fill="hold"/>
                                        <p:tgtEl>
                                          <p:spTgt spid="476"/>
                                        </p:tgtEl>
                                      </p:cBhvr>
                                      <p:by x="0" y="0"/>
                                    </p:animScale>
                                  </p:childTnLst>
                                </p:cTn>
                              </p:par>
                              <p:par>
                                <p:cTn id="62" presetID="42" presetClass="path" presetSubtype="0" decel="100000" fill="hold" nodeType="withEffect">
                                  <p:stCondLst>
                                    <p:cond delay="950"/>
                                  </p:stCondLst>
                                  <p:childTnLst>
                                    <p:animMotion origin="layout" path="M 2.61787E-6 -3.55771E-6 L -0.23001 0.05575 " pathEditMode="relative" rAng="0" ptsTypes="AA">
                                      <p:cBhvr>
                                        <p:cTn id="63" dur="1000" spd="-100000" fill="hold"/>
                                        <p:tgtEl>
                                          <p:spTgt spid="476"/>
                                        </p:tgtEl>
                                        <p:attrNameLst>
                                          <p:attrName>ppt_x</p:attrName>
                                          <p:attrName>ppt_y</p:attrName>
                                        </p:attrNameLst>
                                      </p:cBhvr>
                                      <p:rCtr x="-11500" y="2776"/>
                                    </p:animMotion>
                                  </p:childTnLst>
                                </p:cTn>
                              </p:par>
                              <p:par>
                                <p:cTn id="64" presetID="1" presetClass="entr" presetSubtype="0" fill="hold" nodeType="withEffect">
                                  <p:stCondLst>
                                    <p:cond delay="1050"/>
                                  </p:stCondLst>
                                  <p:childTnLst>
                                    <p:set>
                                      <p:cBhvr>
                                        <p:cTn id="65" dur="1" fill="hold">
                                          <p:stCondLst>
                                            <p:cond delay="0"/>
                                          </p:stCondLst>
                                        </p:cTn>
                                        <p:tgtEl>
                                          <p:spTgt spid="482"/>
                                        </p:tgtEl>
                                        <p:attrNameLst>
                                          <p:attrName>style.visibility</p:attrName>
                                        </p:attrNameLst>
                                      </p:cBhvr>
                                      <p:to>
                                        <p:strVal val="visible"/>
                                      </p:to>
                                    </p:set>
                                  </p:childTnLst>
                                </p:cTn>
                              </p:par>
                              <p:par>
                                <p:cTn id="66" presetID="6" presetClass="emph" presetSubtype="0" accel="100000" autoRev="1" fill="hold" nodeType="withEffect">
                                  <p:stCondLst>
                                    <p:cond delay="300"/>
                                  </p:stCondLst>
                                  <p:childTnLst>
                                    <p:animScale>
                                      <p:cBhvr>
                                        <p:cTn id="67" dur="750" fill="hold"/>
                                        <p:tgtEl>
                                          <p:spTgt spid="482"/>
                                        </p:tgtEl>
                                      </p:cBhvr>
                                      <p:by x="0" y="0"/>
                                    </p:animScale>
                                  </p:childTnLst>
                                </p:cTn>
                              </p:par>
                              <p:par>
                                <p:cTn id="68" presetID="42" presetClass="path" presetSubtype="0" decel="100000" fill="hold" nodeType="withEffect">
                                  <p:stCondLst>
                                    <p:cond delay="1050"/>
                                  </p:stCondLst>
                                  <p:childTnLst>
                                    <p:animMotion origin="layout" path="M 2.39646E-6 3.66181E-6 L -0.15486 -0.31252 " pathEditMode="relative" rAng="0" ptsTypes="AA">
                                      <p:cBhvr>
                                        <p:cTn id="69" dur="1000" spd="-100000" fill="hold"/>
                                        <p:tgtEl>
                                          <p:spTgt spid="482"/>
                                        </p:tgtEl>
                                        <p:attrNameLst>
                                          <p:attrName>ppt_x</p:attrName>
                                          <p:attrName>ppt_y</p:attrName>
                                        </p:attrNameLst>
                                      </p:cBhvr>
                                      <p:rCtr x="-7749" y="-15637"/>
                                    </p:animMotion>
                                  </p:childTnLst>
                                </p:cTn>
                              </p:par>
                              <p:par>
                                <p:cTn id="70" presetID="1" presetClass="entr" presetSubtype="0" fill="hold" nodeType="withEffect">
                                  <p:stCondLst>
                                    <p:cond delay="1120"/>
                                  </p:stCondLst>
                                  <p:childTnLst>
                                    <p:set>
                                      <p:cBhvr>
                                        <p:cTn id="71" dur="1" fill="hold">
                                          <p:stCondLst>
                                            <p:cond delay="0"/>
                                          </p:stCondLst>
                                        </p:cTn>
                                        <p:tgtEl>
                                          <p:spTgt spid="479"/>
                                        </p:tgtEl>
                                        <p:attrNameLst>
                                          <p:attrName>style.visibility</p:attrName>
                                        </p:attrNameLst>
                                      </p:cBhvr>
                                      <p:to>
                                        <p:strVal val="visible"/>
                                      </p:to>
                                    </p:set>
                                  </p:childTnLst>
                                </p:cTn>
                              </p:par>
                              <p:par>
                                <p:cTn id="72" presetID="6" presetClass="emph" presetSubtype="0" accel="100000" autoRev="1" fill="hold" nodeType="withEffect">
                                  <p:stCondLst>
                                    <p:cond delay="400"/>
                                  </p:stCondLst>
                                  <p:childTnLst>
                                    <p:animScale>
                                      <p:cBhvr>
                                        <p:cTn id="73" dur="750" fill="hold"/>
                                        <p:tgtEl>
                                          <p:spTgt spid="479"/>
                                        </p:tgtEl>
                                      </p:cBhvr>
                                      <p:by x="0" y="0"/>
                                    </p:animScale>
                                  </p:childTnLst>
                                </p:cTn>
                              </p:par>
                              <p:par>
                                <p:cTn id="74" presetID="42" presetClass="path" presetSubtype="0" decel="100000" fill="hold" nodeType="withEffect">
                                  <p:stCondLst>
                                    <p:cond delay="1120"/>
                                  </p:stCondLst>
                                  <p:childTnLst>
                                    <p:animMotion origin="layout" path="M -2.19067E-6 3.66181E-6 L 0.14913 -0.31252 " pathEditMode="relative" rAng="0" ptsTypes="AA">
                                      <p:cBhvr>
                                        <p:cTn id="75" dur="1000" spd="-100000" fill="hold"/>
                                        <p:tgtEl>
                                          <p:spTgt spid="479"/>
                                        </p:tgtEl>
                                        <p:attrNameLst>
                                          <p:attrName>ppt_x</p:attrName>
                                          <p:attrName>ppt_y</p:attrName>
                                        </p:attrNameLst>
                                      </p:cBhvr>
                                      <p:rCtr x="7450" y="-15637"/>
                                    </p:animMotion>
                                  </p:childTnLst>
                                </p:cTn>
                              </p:par>
                              <p:par>
                                <p:cTn id="76" presetID="1" presetClass="entr" presetSubtype="0" fill="hold" grpId="1" nodeType="withEffect">
                                  <p:stCondLst>
                                    <p:cond delay="1000"/>
                                  </p:stCondLst>
                                  <p:childTnLst>
                                    <p:set>
                                      <p:cBhvr>
                                        <p:cTn id="77" dur="1" fill="hold">
                                          <p:stCondLst>
                                            <p:cond delay="0"/>
                                          </p:stCondLst>
                                        </p:cTn>
                                        <p:tgtEl>
                                          <p:spTgt spid="422"/>
                                        </p:tgtEl>
                                        <p:attrNameLst>
                                          <p:attrName>style.visibility</p:attrName>
                                        </p:attrNameLst>
                                      </p:cBhvr>
                                      <p:to>
                                        <p:strVal val="visible"/>
                                      </p:to>
                                    </p:set>
                                  </p:childTnLst>
                                </p:cTn>
                              </p:par>
                              <p:par>
                                <p:cTn id="78" presetID="6" presetClass="emph" presetSubtype="0" accel="100000" autoRev="1" fill="hold" grpId="0" nodeType="withEffect">
                                  <p:stCondLst>
                                    <p:cond delay="0"/>
                                  </p:stCondLst>
                                  <p:childTnLst>
                                    <p:animScale>
                                      <p:cBhvr>
                                        <p:cTn id="79" dur="750" fill="hold"/>
                                        <p:tgtEl>
                                          <p:spTgt spid="422"/>
                                        </p:tgtEl>
                                      </p:cBhvr>
                                      <p:by x="0" y="0"/>
                                    </p:animScale>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3"/>
                                        </p:tgtEl>
                                        <p:attrNameLst>
                                          <p:attrName>style.visibility</p:attrName>
                                        </p:attrNameLst>
                                      </p:cBhvr>
                                      <p:to>
                                        <p:strVal val="visible"/>
                                      </p:to>
                                    </p:set>
                                    <p:anim calcmode="lin" valueType="num">
                                      <p:cBhvr additive="base">
                                        <p:cTn id="84" dur="500" fill="hold"/>
                                        <p:tgtEl>
                                          <p:spTgt spid="3"/>
                                        </p:tgtEl>
                                        <p:attrNameLst>
                                          <p:attrName>ppt_x</p:attrName>
                                        </p:attrNameLst>
                                      </p:cBhvr>
                                      <p:tavLst>
                                        <p:tav tm="0">
                                          <p:val>
                                            <p:strVal val="#ppt_x"/>
                                          </p:val>
                                        </p:tav>
                                        <p:tav tm="100000">
                                          <p:val>
                                            <p:strVal val="#ppt_x"/>
                                          </p:val>
                                        </p:tav>
                                      </p:tavLst>
                                    </p:anim>
                                    <p:anim calcmode="lin" valueType="num">
                                      <p:cBhvr additive="base">
                                        <p:cTn id="8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47" grpId="2" animBg="1"/>
      <p:bldP spid="384" grpId="0" animBg="1"/>
      <p:bldP spid="384" grpId="1" animBg="1"/>
      <p:bldP spid="391" grpId="0" animBg="1"/>
      <p:bldP spid="391" grpId="1" animBg="1"/>
      <p:bldP spid="391" grpId="2" animBg="1"/>
      <p:bldP spid="391" grpId="3" animBg="1"/>
      <p:bldP spid="422" grpId="0" animBg="1"/>
      <p:bldP spid="42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088" y="1421792"/>
            <a:ext cx="13984227" cy="1618456"/>
          </a:xfrm>
        </p:spPr>
        <p:txBody>
          <a:bodyPr/>
          <a:lstStyle/>
          <a:p>
            <a:r>
              <a:rPr lang="en-US" dirty="0" smtClean="0"/>
              <a:t>Azure</a:t>
            </a:r>
            <a:endParaRPr lang="en-US" dirty="0"/>
          </a:p>
        </p:txBody>
      </p:sp>
      <p:sp>
        <p:nvSpPr>
          <p:cNvPr id="3" name="Rectangle 2"/>
          <p:cNvSpPr/>
          <p:nvPr/>
        </p:nvSpPr>
        <p:spPr>
          <a:xfrm>
            <a:off x="453612" y="3660126"/>
            <a:ext cx="12910385" cy="2308324"/>
          </a:xfrm>
          <a:prstGeom prst="rect">
            <a:avLst/>
          </a:prstGeom>
        </p:spPr>
        <p:txBody>
          <a:bodyPr wrap="square">
            <a:spAutoFit/>
          </a:bodyPr>
          <a:lstStyle/>
          <a:p>
            <a:pPr marL="537850" indent="-537850">
              <a:buFont typeface="Arial" panose="020B0604020202020204" pitchFamily="34" charset="0"/>
              <a:buChar char="•"/>
            </a:pPr>
            <a:r>
              <a:rPr lang="en-US" altLang="ko-KR" sz="3600" dirty="0" err="1">
                <a:ln w="3175">
                  <a:noFill/>
                </a:ln>
                <a:gradFill>
                  <a:gsLst>
                    <a:gs pos="0">
                      <a:schemeClr val="tx1"/>
                    </a:gs>
                    <a:gs pos="86000">
                      <a:schemeClr val="tx1"/>
                    </a:gs>
                  </a:gsLst>
                  <a:lin ang="5400000" scaled="0"/>
                </a:gradFill>
                <a:latin typeface="+mn-ea"/>
                <a:cs typeface="Segoe UI" pitchFamily="34" charset="0"/>
              </a:rPr>
              <a:t>IaaS</a:t>
            </a:r>
            <a:r>
              <a:rPr lang="en-US" altLang="ko-KR" sz="3600" dirty="0">
                <a:ln w="3175">
                  <a:noFill/>
                </a:ln>
                <a:gradFill>
                  <a:gsLst>
                    <a:gs pos="0">
                      <a:schemeClr val="tx1"/>
                    </a:gs>
                    <a:gs pos="86000">
                      <a:schemeClr val="tx1"/>
                    </a:gs>
                  </a:gsLst>
                  <a:lin ang="5400000" scaled="0"/>
                </a:gradFill>
                <a:latin typeface="+mn-ea"/>
                <a:cs typeface="Segoe UI" pitchFamily="34" charset="0"/>
              </a:rPr>
              <a:t> + </a:t>
            </a:r>
            <a:r>
              <a:rPr lang="en-US" altLang="ko-KR" sz="3600" dirty="0" err="1">
                <a:ln w="3175">
                  <a:noFill/>
                </a:ln>
                <a:gradFill>
                  <a:gsLst>
                    <a:gs pos="0">
                      <a:schemeClr val="tx1"/>
                    </a:gs>
                    <a:gs pos="86000">
                      <a:schemeClr val="tx1"/>
                    </a:gs>
                  </a:gsLst>
                  <a:lin ang="5400000" scaled="0"/>
                </a:gradFill>
                <a:latin typeface="+mn-ea"/>
                <a:cs typeface="Segoe UI" pitchFamily="34" charset="0"/>
              </a:rPr>
              <a:t>PaaS</a:t>
            </a:r>
            <a:r>
              <a:rPr lang="en-US" altLang="ko-KR" sz="3600" dirty="0">
                <a:ln w="3175">
                  <a:noFill/>
                </a:ln>
                <a:gradFill>
                  <a:gsLst>
                    <a:gs pos="0">
                      <a:schemeClr val="tx1"/>
                    </a:gs>
                    <a:gs pos="86000">
                      <a:schemeClr val="tx1"/>
                    </a:gs>
                  </a:gsLst>
                  <a:lin ang="5400000" scaled="0"/>
                </a:gradFill>
                <a:latin typeface="+mn-ea"/>
                <a:cs typeface="Segoe UI" pitchFamily="34" charset="0"/>
              </a:rPr>
              <a:t> </a:t>
            </a:r>
            <a:r>
              <a:rPr lang="ko-KR" altLang="en-US" sz="3600">
                <a:ln w="3175">
                  <a:noFill/>
                </a:ln>
                <a:gradFill>
                  <a:gsLst>
                    <a:gs pos="0">
                      <a:schemeClr val="tx1"/>
                    </a:gs>
                    <a:gs pos="86000">
                      <a:schemeClr val="tx1"/>
                    </a:gs>
                  </a:gsLst>
                  <a:lin ang="5400000" scaled="0"/>
                </a:gradFill>
                <a:latin typeface="+mn-ea"/>
                <a:cs typeface="Segoe UI" pitchFamily="34" charset="0"/>
              </a:rPr>
              <a:t>기반의 클라우드 서비스 </a:t>
            </a:r>
            <a:endParaRPr lang="en-US" altLang="ko-KR" sz="3600" dirty="0">
              <a:ln w="3175">
                <a:noFill/>
              </a:ln>
              <a:gradFill>
                <a:gsLst>
                  <a:gs pos="0">
                    <a:schemeClr val="tx1"/>
                  </a:gs>
                  <a:gs pos="86000">
                    <a:schemeClr val="tx1"/>
                  </a:gs>
                </a:gsLst>
                <a:lin ang="5400000" scaled="0"/>
              </a:gradFill>
              <a:latin typeface="+mn-ea"/>
              <a:cs typeface="Segoe UI" pitchFamily="34" charset="0"/>
            </a:endParaRPr>
          </a:p>
          <a:p>
            <a:pPr marL="537850" indent="-537850">
              <a:buFont typeface="Arial" panose="020B0604020202020204" pitchFamily="34" charset="0"/>
              <a:buChar char="•"/>
            </a:pPr>
            <a:r>
              <a:rPr lang="ko-KR" altLang="en-US" sz="3600" dirty="0" smtClean="0">
                <a:ln w="3175">
                  <a:noFill/>
                </a:ln>
                <a:gradFill>
                  <a:gsLst>
                    <a:gs pos="0">
                      <a:schemeClr val="tx1"/>
                    </a:gs>
                    <a:gs pos="86000">
                      <a:schemeClr val="tx1"/>
                    </a:gs>
                  </a:gsLst>
                  <a:lin ang="5400000" scaled="0"/>
                </a:gradFill>
                <a:latin typeface="+mn-ea"/>
                <a:cs typeface="Segoe UI" pitchFamily="34" charset="0"/>
              </a:rPr>
              <a:t>우수한 </a:t>
            </a:r>
            <a:r>
              <a:rPr lang="en-US" altLang="ko-KR" sz="3600" dirty="0">
                <a:ln w="3175">
                  <a:noFill/>
                </a:ln>
                <a:gradFill>
                  <a:gsLst>
                    <a:gs pos="0">
                      <a:schemeClr val="tx1"/>
                    </a:gs>
                    <a:gs pos="86000">
                      <a:schemeClr val="tx1"/>
                    </a:gs>
                  </a:gsLst>
                  <a:lin ang="5400000" scaled="0"/>
                </a:gradFill>
                <a:latin typeface="+mn-ea"/>
                <a:cs typeface="Segoe UI" pitchFamily="34" charset="0"/>
              </a:rPr>
              <a:t>Benchmarking </a:t>
            </a:r>
            <a:r>
              <a:rPr lang="ko-KR" altLang="en-US" sz="3600">
                <a:ln w="3175">
                  <a:noFill/>
                </a:ln>
                <a:gradFill>
                  <a:gsLst>
                    <a:gs pos="0">
                      <a:schemeClr val="tx1"/>
                    </a:gs>
                    <a:gs pos="86000">
                      <a:schemeClr val="tx1"/>
                    </a:gs>
                  </a:gsLst>
                  <a:lin ang="5400000" scaled="0"/>
                </a:gradFill>
                <a:latin typeface="+mn-ea"/>
                <a:cs typeface="Segoe UI" pitchFamily="34" charset="0"/>
              </a:rPr>
              <a:t>결과 </a:t>
            </a:r>
            <a:endParaRPr lang="en-US" altLang="ko-KR" sz="3600" dirty="0">
              <a:ln w="3175">
                <a:noFill/>
              </a:ln>
              <a:gradFill>
                <a:gsLst>
                  <a:gs pos="0">
                    <a:schemeClr val="tx1"/>
                  </a:gs>
                  <a:gs pos="86000">
                    <a:schemeClr val="tx1"/>
                  </a:gs>
                </a:gsLst>
                <a:lin ang="5400000" scaled="0"/>
              </a:gradFill>
              <a:latin typeface="+mn-ea"/>
              <a:cs typeface="Segoe UI" pitchFamily="34" charset="0"/>
            </a:endParaRPr>
          </a:p>
          <a:p>
            <a:pPr marL="537850" indent="-537850">
              <a:buFont typeface="Arial" panose="020B0604020202020204" pitchFamily="34" charset="0"/>
              <a:buChar char="•"/>
            </a:pPr>
            <a:r>
              <a:rPr lang="ko-KR" altLang="en-US" sz="3600" dirty="0" smtClean="0">
                <a:ln w="3175">
                  <a:noFill/>
                </a:ln>
                <a:gradFill>
                  <a:gsLst>
                    <a:gs pos="0">
                      <a:schemeClr val="tx1"/>
                    </a:gs>
                    <a:gs pos="86000">
                      <a:schemeClr val="tx1"/>
                    </a:gs>
                  </a:gsLst>
                  <a:lin ang="5400000" scaled="0"/>
                </a:gradFill>
                <a:latin typeface="+mn-ea"/>
                <a:cs typeface="Segoe UI" pitchFamily="34" charset="0"/>
              </a:rPr>
              <a:t>개방형 </a:t>
            </a:r>
            <a:r>
              <a:rPr lang="ko-KR" altLang="en-US" sz="3600" dirty="0">
                <a:ln w="3175">
                  <a:noFill/>
                </a:ln>
                <a:gradFill>
                  <a:gsLst>
                    <a:gs pos="0">
                      <a:schemeClr val="tx1"/>
                    </a:gs>
                    <a:gs pos="86000">
                      <a:schemeClr val="tx1"/>
                    </a:gs>
                  </a:gsLst>
                  <a:lin ang="5400000" scaled="0"/>
                </a:gradFill>
                <a:latin typeface="+mn-ea"/>
                <a:cs typeface="Segoe UI" pitchFamily="34" charset="0"/>
              </a:rPr>
              <a:t>기술 </a:t>
            </a:r>
            <a:r>
              <a:rPr lang="ko-KR" altLang="en-US" sz="3600" dirty="0" smtClean="0">
                <a:ln w="3175">
                  <a:noFill/>
                </a:ln>
                <a:gradFill>
                  <a:gsLst>
                    <a:gs pos="0">
                      <a:schemeClr val="tx1"/>
                    </a:gs>
                    <a:gs pos="86000">
                      <a:schemeClr val="tx1"/>
                    </a:gs>
                  </a:gsLst>
                  <a:lin ang="5400000" scaled="0"/>
                </a:gradFill>
                <a:latin typeface="+mn-ea"/>
                <a:cs typeface="Segoe UI" pitchFamily="34" charset="0"/>
              </a:rPr>
              <a:t>수용</a:t>
            </a:r>
            <a:endParaRPr lang="en-US" altLang="ko-KR" sz="3600" dirty="0" smtClean="0">
              <a:ln w="3175">
                <a:noFill/>
              </a:ln>
              <a:gradFill>
                <a:gsLst>
                  <a:gs pos="0">
                    <a:schemeClr val="tx1"/>
                  </a:gs>
                  <a:gs pos="86000">
                    <a:schemeClr val="tx1"/>
                  </a:gs>
                </a:gsLst>
                <a:lin ang="5400000" scaled="0"/>
              </a:gradFill>
              <a:latin typeface="+mn-ea"/>
              <a:cs typeface="Segoe UI" pitchFamily="34" charset="0"/>
            </a:endParaRPr>
          </a:p>
          <a:p>
            <a:pPr marL="537850" indent="-537850">
              <a:buFont typeface="Arial" panose="020B0604020202020204" pitchFamily="34" charset="0"/>
              <a:buChar char="•"/>
            </a:pPr>
            <a:r>
              <a:rPr lang="ko-KR" altLang="en-US" sz="3600" dirty="0" smtClean="0">
                <a:ln w="3175">
                  <a:noFill/>
                </a:ln>
                <a:gradFill>
                  <a:gsLst>
                    <a:gs pos="0">
                      <a:schemeClr val="tx1"/>
                    </a:gs>
                    <a:gs pos="86000">
                      <a:schemeClr val="tx1"/>
                    </a:gs>
                  </a:gsLst>
                  <a:lin ang="5400000" scaled="0"/>
                </a:gradFill>
                <a:latin typeface="+mn-ea"/>
                <a:cs typeface="Segoe UI" pitchFamily="34" charset="0"/>
              </a:rPr>
              <a:t>기존 마이크로소프트 플랫폼과 통합</a:t>
            </a:r>
            <a:endParaRPr lang="en-US" sz="3600" dirty="0">
              <a:ln w="3175">
                <a:noFill/>
              </a:ln>
              <a:gradFill>
                <a:gsLst>
                  <a:gs pos="0">
                    <a:schemeClr val="tx1"/>
                  </a:gs>
                  <a:gs pos="86000">
                    <a:schemeClr val="tx1"/>
                  </a:gs>
                </a:gsLst>
                <a:lin ang="5400000" scaled="0"/>
              </a:gradFill>
              <a:latin typeface="+mn-ea"/>
              <a:cs typeface="Segoe UI" pitchFamily="34" charset="0"/>
            </a:endParaRPr>
          </a:p>
        </p:txBody>
      </p:sp>
    </p:spTree>
    <p:extLst>
      <p:ext uri="{BB962C8B-B14F-4D97-AF65-F5344CB8AC3E}">
        <p14:creationId xmlns:p14="http://schemas.microsoft.com/office/powerpoint/2010/main" val="106521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Crc.p_A1iE6Et2i27jMwu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ouiYs8l9jk2pY6W2WFAch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DrDVOVFoe0KWi.3aarzT9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qIdGUlJ8p0GgQmQgA8eBt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tctymIyq_ESs26mqSFC9P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vfMX1k2tukqROmaxHI1TK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Qvs68KRxCUiLb0O.7lRmm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EMfafZAalUicwuQPN4bWu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1ONeUhoiekqBEzayDAR4z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2yVgRbqSykyrgB5QhE1yj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IQAIKJuo2k6GRIHbLthNZ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qIdGUlJ8p0GgQmQgA8eBt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GPnozGtbSEuSxX56hIBSm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BQJldq5fNEal85JrzBzF7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BQJldq5fNEal85JrzBzF7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BQJldq5fNEal85JrzBzF7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BQJldq5fNEal85JrzBzF7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BQJldq5fNEal85JrzBzF7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BQJldq5fNEal85JrzBzF7A"/>
</p:tagLst>
</file>

<file path=ppt/tags/tag23.xml><?xml version="1.0" encoding="utf-8"?>
<p:tagLst xmlns:a="http://schemas.openxmlformats.org/drawingml/2006/main" xmlns:r="http://schemas.openxmlformats.org/officeDocument/2006/relationships" xmlns:p="http://schemas.openxmlformats.org/presentationml/2006/main">
  <p:tag name="TIMING" val="|.8|20.6|11.1"/>
</p:tagLst>
</file>

<file path=ppt/theme/_rels/theme3.xml.rels><?xml version="1.0" encoding="UTF-8" standalone="yes"?>
<Relationships xmlns="http://schemas.openxmlformats.org/package/2006/relationships"><Relationship Id="rId1" Type="http://schemas.openxmlformats.org/officeDocument/2006/relationships/image" Target="../media/image2.png"/></Relationships>
</file>

<file path=ppt/theme/_rels/theme8.xml.rels><?xml version="1.0" encoding="UTF-8" standalone="yes"?>
<Relationships xmlns="http://schemas.openxmlformats.org/package/2006/relationships"><Relationship Id="rId1" Type="http://schemas.openxmlformats.org/officeDocument/2006/relationships/image" Target="../media/image2.png"/></Relationships>
</file>

<file path=ppt/theme/_rels/theme9.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Metro_Template_Light_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1_Metro_Template_Light_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3.xml><?xml version="1.0" encoding="utf-8"?>
<a:theme xmlns:a="http://schemas.openxmlformats.org/drawingml/2006/main" name="2_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4.xml><?xml version="1.0" encoding="utf-8"?>
<a:theme xmlns:a="http://schemas.openxmlformats.org/drawingml/2006/main" name="2_Metro_Template_Light_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5.xml><?xml version="1.0" encoding="utf-8"?>
<a:theme xmlns:a="http://schemas.openxmlformats.org/drawingml/2006/main" name="SQL_2012_PPT_16-9_Dark">
  <a:themeElements>
    <a:clrScheme name="SQL Server 2012">
      <a:dk1>
        <a:srgbClr val="000000"/>
      </a:dk1>
      <a:lt1>
        <a:srgbClr val="FFFFFF"/>
      </a:lt1>
      <a:dk2>
        <a:srgbClr val="3F3F3F"/>
      </a:dk2>
      <a:lt2>
        <a:srgbClr val="C2C2C2"/>
      </a:lt2>
      <a:accent1>
        <a:srgbClr val="FF8B00"/>
      </a:accent1>
      <a:accent2>
        <a:srgbClr val="4DC8ED"/>
      </a:accent2>
      <a:accent3>
        <a:srgbClr val="B5D331"/>
      </a:accent3>
      <a:accent4>
        <a:srgbClr val="C82828"/>
      </a:accent4>
      <a:accent5>
        <a:srgbClr val="85151B"/>
      </a:accent5>
      <a:accent6>
        <a:srgbClr val="C3372B"/>
      </a:accent6>
      <a:hlink>
        <a:srgbClr val="0000FF"/>
      </a:hlink>
      <a:folHlink>
        <a:srgbClr val="800080"/>
      </a:folHlink>
    </a:clrScheme>
    <a:fontScheme name="SQL Theme">
      <a:majorFont>
        <a:latin typeface="Segoe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6.xml><?xml version="1.0" encoding="utf-8"?>
<a:theme xmlns:a="http://schemas.openxmlformats.org/drawingml/2006/main" name="3_Metro_Template_Light_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7.xml><?xml version="1.0" encoding="utf-8"?>
<a:theme xmlns:a="http://schemas.openxmlformats.org/drawingml/2006/main" name="4_Metro_Template_Light_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8.xml><?xml version="1.0" encoding="utf-8"?>
<a:theme xmlns:a="http://schemas.openxmlformats.org/drawingml/2006/main" name="3_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9.xml><?xml version="1.0" encoding="utf-8"?>
<a:theme xmlns:a="http://schemas.openxmlformats.org/drawingml/2006/main" name="MS1444_Windows Azure Template 16x9_r08a">
  <a:themeElements>
    <a:clrScheme name="Custom 14">
      <a:dk1>
        <a:srgbClr val="292929"/>
      </a:dk1>
      <a:lt1>
        <a:srgbClr val="FFFFFF"/>
      </a:lt1>
      <a:dk2>
        <a:srgbClr val="5F5F5F"/>
      </a:dk2>
      <a:lt2>
        <a:srgbClr val="DDDDDD"/>
      </a:lt2>
      <a:accent1>
        <a:srgbClr val="FF8A00"/>
      </a:accent1>
      <a:accent2>
        <a:srgbClr val="00AEEF"/>
      </a:accent2>
      <a:accent3>
        <a:srgbClr val="910091"/>
      </a:accent3>
      <a:accent4>
        <a:srgbClr val="8CC600"/>
      </a:accent4>
      <a:accent5>
        <a:srgbClr val="FF0000"/>
      </a:accent5>
      <a:accent6>
        <a:srgbClr val="0071BC"/>
      </a:accent6>
      <a:hlink>
        <a:srgbClr val="0071BC"/>
      </a:hlink>
      <a:folHlink>
        <a:srgbClr val="00AEEF"/>
      </a:folHlink>
    </a:clrScheme>
    <a:fontScheme name="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marL="460375" indent="-460375">
          <a:lnSpc>
            <a:spcPct val="90000"/>
          </a:lnSpc>
          <a:spcBef>
            <a:spcPct val="20000"/>
          </a:spcBef>
          <a:buSzPct val="80000"/>
          <a:buBlip>
            <a:blip xmlns:r="http://schemas.openxmlformats.org/officeDocument/2006/relationships" r:embed="rId1"/>
          </a:buBlip>
          <a:defRPr sz="3200" dirty="0">
            <a:gradFill>
              <a:gsLst>
                <a:gs pos="0">
                  <a:srgbClr val="292929">
                    <a:lumMod val="90000"/>
                    <a:lumOff val="10000"/>
                  </a:srgbClr>
                </a:gs>
                <a:gs pos="86000">
                  <a:srgbClr val="292929">
                    <a:lumMod val="90000"/>
                    <a:lumOff val="10000"/>
                  </a:srgbClr>
                </a:gs>
              </a:gsLst>
              <a:lin ang="5400000" scaled="0"/>
            </a:gradFill>
          </a:defRPr>
        </a:defPPr>
      </a:lstStyle>
    </a:tx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item1.xml><?xml version="1.0" encoding="utf-8"?>
<Control xmlns="http://schemas.microsoft.com/VisualStudio/2011/storyboarding/control">
  <Id Name="a82cd6f8-3c97-45b4-bab2-e04e47289e51" RevisionId="a66f80b0-14b7-47f3-895d-8b4d8b1cc3cf" Stencil="48ab8805-b199-4546-a652-7582788c988d" StencilRevisionId="00000000-0000-0000-0000-000000000000" StencilVersion="0.0"/>
</Control>
</file>

<file path=customXml/item2.xml><?xml version="1.0" encoding="utf-8"?>
<Control xmlns="http://schemas.microsoft.com/VisualStudio/2011/storyboarding/control">
  <Id Name="ffb637c3-8805-438d-938e-c3dd8b486796" RevisionId="4d19e7c7-c61e-498f-a5b8-dc7751a23f99" Stencil="48ab8805-b199-4546-a652-7582788c988d" StencilRevisionId="00000000-0000-0000-0000-000000000000" StencilVersion="0.0"/>
</Control>
</file>

<file path=customXml/item3.xml><?xml version="1.0" encoding="utf-8"?>
<Control xmlns="http://schemas.microsoft.com/VisualStudio/2011/storyboarding/control">
  <Id Name="d958b0b1-ce6a-47f8-8511-e81450d6049a" RevisionId="25a1845b-b0e7-4af0-a3ce-26dd836d4ebc" Stencil="48ab8805-b199-4546-a652-7582788c988d" StencilRevisionId="00000000-0000-0000-0000-000000000000" StencilVersion="0.0"/>
</Control>
</file>

<file path=customXml/item4.xml><?xml version="1.0" encoding="utf-8"?>
<Control xmlns="http://schemas.microsoft.com/VisualStudio/2011/storyboarding/control">
  <Id Name="3cc10c9a-b6d1-48ec-8700-2032b1f796fd" RevisionId="c93f32af-1f4d-4b77-b264-df38a311306f" Stencil="48ab8805-b199-4546-a652-7582788c988d" StencilRevisionId="00000000-0000-0000-0000-000000000000" StencilVersion="0.0"/>
</Control>
</file>

<file path=customXml/item5.xml><?xml version="1.0" encoding="utf-8"?>
<Control xmlns="http://schemas.microsoft.com/VisualStudio/2011/storyboarding/control">
  <Id Name="System.Storyboarding.Icons.Paste" RevisionId="05cd6d03-c0b2-488e-98a7-d68de69a2cfc" Stencil="System.Storyboarding.Icons" StencilRevisionId="05cd6d03-c0b2-488e-98a7-d68de69a2cfc" StencilVersion="0.1"/>
</Control>
</file>

<file path=customXml/item6.xml><?xml version="1.0" encoding="utf-8"?>
<Control xmlns="http://schemas.microsoft.com/VisualStudio/2011/storyboarding/control">
  <Id Name="System.Storyboarding.Icons.Play" RevisionId="05cd6d03-c0b2-488e-98a7-d68de69a2cfc" Stencil="System.Storyboarding.Icons" StencilRevisionId="05cd6d03-c0b2-488e-98a7-d68de69a2cfc" StencilVersion="0.1"/>
</Control>
</file>

<file path=customXml/item7.xml><?xml version="1.0" encoding="utf-8"?>
<Control xmlns="http://schemas.microsoft.com/VisualStudio/2011/storyboarding/control">
  <Id Name="a82cd6f8-3c97-45b4-bab2-e04e47289e51" RevisionId="a66f80b0-14b7-47f3-895d-8b4d8b1cc3cf" Stencil="48ab8805-b199-4546-a652-7582788c988d" StencilRevisionId="00000000-0000-0000-0000-000000000000" StencilVersion="0.0"/>
</Control>
</file>

<file path=customXml/item8.xml><?xml version="1.0" encoding="utf-8"?>
<Control xmlns="http://schemas.microsoft.com/VisualStudio/2011/storyboarding/control">
  <Id Name="ffb637c3-8805-438d-938e-c3dd8b486796" RevisionId="4d19e7c7-c61e-498f-a5b8-dc7751a23f99" Stencil="48ab8805-b199-4546-a652-7582788c988d" StencilRevisionId="00000000-0000-0000-0000-000000000000" StencilVersion="0.0"/>
</Control>
</file>

<file path=customXml/item9.xml><?xml version="1.0" encoding="utf-8"?>
<Control xmlns="http://schemas.microsoft.com/VisualStudio/2011/storyboarding/control">
  <Id Name="System.Storyboarding.Icons.Play" RevisionId="05cd6d03-c0b2-488e-98a7-d68de69a2cfc" Stencil="System.Storyboarding.Icons" StencilRevisionId="05cd6d03-c0b2-488e-98a7-d68de69a2cfc" StencilVersion="0.1"/>
</Control>
</file>

<file path=customXml/item10.xml><?xml version="1.0" encoding="utf-8"?>
<Control xmlns="http://schemas.microsoft.com/VisualStudio/2011/storyboarding/control">
  <Id Name="System.Storyboarding.Icons.Calendar" RevisionId="05cd6d03-c0b2-488e-98a7-d68de69a2cfc" Stencil="System.Storyboarding.Icons" StencilRevisionId="05cd6d03-c0b2-488e-98a7-d68de69a2cfc" StencilVersion="0.1"/>
</Control>
</file>

<file path=customXml/item11.xml><?xml version="1.0" encoding="utf-8"?>
<Control xmlns="http://schemas.microsoft.com/VisualStudio/2011/storyboarding/control">
  <Id Name="System.Storyboarding.Icons.Play" RevisionId="05cd6d03-c0b2-488e-98a7-d68de69a2cfc" Stencil="System.Storyboarding.Icons" StencilRevisionId="05cd6d03-c0b2-488e-98a7-d68de69a2cfc" StencilVersion="0.1"/>
</Control>
</file>

<file path=customXml/item12.xml><?xml version="1.0" encoding="utf-8"?>
<Control xmlns="http://schemas.microsoft.com/VisualStudio/2011/storyboarding/control">
  <Id Name="System.Storyboarding.Icons.WiFi" RevisionId="05cd6d03-c0b2-488e-98a7-d68de69a2cfc" Stencil="System.Storyboarding.Icons" StencilRevisionId="05cd6d03-c0b2-488e-98a7-d68de69a2cfc" StencilVersion="0.1"/>
</Control>
</file>

<file path=customXml/item13.xml><?xml version="1.0" encoding="utf-8"?>
<Control xmlns="http://schemas.microsoft.com/VisualStudio/2011/storyboarding/control">
  <Id Name="ffb637c3-8805-438d-938e-c3dd8b486796" RevisionId="4d19e7c7-c61e-498f-a5b8-dc7751a23f99" Stencil="48ab8805-b199-4546-a652-7582788c988d" StencilRevisionId="00000000-0000-0000-0000-000000000000" StencilVersion="0.0"/>
</Control>
</file>

<file path=customXml/item14.xml><?xml version="1.0" encoding="utf-8"?>
<Control xmlns="http://schemas.microsoft.com/VisualStudio/2011/storyboarding/control">
  <Id Name="d958b0b1-ce6a-47f8-8511-e81450d6049a" RevisionId="25a1845b-b0e7-4af0-a3ce-26dd836d4ebc" Stencil="48ab8805-b199-4546-a652-7582788c988d" StencilRevisionId="00000000-0000-0000-0000-000000000000" StencilVersion="0.0"/>
</Control>
</file>

<file path=customXml/item15.xml><?xml version="1.0" encoding="utf-8"?>
<Control xmlns="http://schemas.microsoft.com/VisualStudio/2011/storyboarding/control">
  <Id Name="89dc6f75-1acf-490a-9da5-647d236b536f" RevisionId="f94fb78c-ccef-4787-ad07-c2983ba98aef" Stencil="48ab8805-b199-4546-a652-7582788c988d" StencilRevisionId="00000000-0000-0000-0000-000000000000" StencilVersion="0.0"/>
</Control>
</file>

<file path=customXml/item16.xml><?xml version="1.0" encoding="utf-8"?>
<p:properties xmlns:p="http://schemas.microsoft.com/office/2006/metadata/properties" xmlns:xsi="http://www.w3.org/2001/XMLSchema-instance" xmlns:pc="http://schemas.microsoft.com/office/infopath/2007/PartnerControls">
  <documentManagement/>
</p:properties>
</file>

<file path=customXml/item17.xml><?xml version="1.0" encoding="utf-8"?>
<Control xmlns="http://schemas.microsoft.com/VisualStudio/2011/storyboarding/control">
  <Id Name="System.Storyboarding.Icons.Paste" RevisionId="05cd6d03-c0b2-488e-98a7-d68de69a2cfc" Stencil="System.Storyboarding.Icons" StencilRevisionId="05cd6d03-c0b2-488e-98a7-d68de69a2cfc" StencilVersion="0.1"/>
</Control>
</file>

<file path=customXml/item18.xml><?xml version="1.0" encoding="utf-8"?>
<Control xmlns="http://schemas.microsoft.com/VisualStudio/2011/storyboarding/control">
  <Id Name="System.Storyboarding.Icons.Volume" RevisionId="05cd6d03-c0b2-488e-98a7-d68de69a2cfc" Stencil="System.Storyboarding.Icons" StencilRevisionId="05cd6d03-c0b2-488e-98a7-d68de69a2cfc" StencilVersion="0.1"/>
</Control>
</file>

<file path=customXml/item19.xml><?xml version="1.0" encoding="utf-8"?>
<Control xmlns="http://schemas.microsoft.com/VisualStudio/2011/storyboarding/control">
  <Id Name="ffb637c3-8805-438d-938e-c3dd8b486796" RevisionId="4d19e7c7-c61e-498f-a5b8-dc7751a23f99" Stencil="48ab8805-b199-4546-a652-7582788c988d" StencilRevisionId="00000000-0000-0000-0000-000000000000" StencilVersion="0.0"/>
</Control>
</file>

<file path=customXml/item20.xml><?xml version="1.0" encoding="utf-8"?>
<Control xmlns="http://schemas.microsoft.com/VisualStudio/2011/storyboarding/control">
  <Id Name="31718c81-1f7e-4256-ac0f-bb9a48e9e0f5" RevisionId="716723e4-739e-4766-a3a7-7e8f61b4f635" Stencil="48ab8805-b199-4546-a652-7582788c988d" StencilRevisionId="00000000-0000-0000-0000-000000000000" StencilVersion="0.0"/>
</Control>
</file>

<file path=customXml/item21.xml><?xml version="1.0" encoding="utf-8"?>
<ct:contentTypeSchema xmlns:ct="http://schemas.microsoft.com/office/2006/metadata/contentType" xmlns:ma="http://schemas.microsoft.com/office/2006/metadata/properties/metaAttributes" ct:_="" ma:_="" ma:contentTypeName="Document" ma:contentTypeID="0x010100329933DB03433449B4167500DBBC4CB4" ma:contentTypeVersion="1" ma:contentTypeDescription="Create a new document." ma:contentTypeScope="" ma:versionID="e508d42dd56a63866d9b1dbdd9208114">
  <xsd:schema xmlns:xsd="http://www.w3.org/2001/XMLSchema" xmlns:xs="http://www.w3.org/2001/XMLSchema" xmlns:p="http://schemas.microsoft.com/office/2006/metadata/properties" xmlns:ns3="ea4c152b-a407-4d9f-a747-53a604bc8aa1" targetNamespace="http://schemas.microsoft.com/office/2006/metadata/properties" ma:root="true" ma:fieldsID="6c56cf57091b0170c4bf49b53df06a01" ns3:_="">
    <xsd:import namespace="ea4c152b-a407-4d9f-a747-53a604bc8aa1"/>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c152b-a407-4d9f-a747-53a604bc8aa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2.xml><?xml version="1.0" encoding="utf-8"?>
<Control xmlns="http://schemas.microsoft.com/VisualStudio/2011/storyboarding/control">
  <Id Name="System.Storyboarding.Icons.Volume" RevisionId="05cd6d03-c0b2-488e-98a7-d68de69a2cfc" Stencil="System.Storyboarding.Icons" StencilRevisionId="05cd6d03-c0b2-488e-98a7-d68de69a2cfc" StencilVersion="0.1"/>
</Control>
</file>

<file path=customXml/item23.xml><?xml version="1.0" encoding="utf-8"?>
<Control xmlns="http://schemas.microsoft.com/VisualStudio/2011/storyboarding/control">
  <Id Name="System.Storyboarding.Icons.WiFi" RevisionId="05cd6d03-c0b2-488e-98a7-d68de69a2cfc" Stencil="System.Storyboarding.Icons" StencilRevisionId="05cd6d03-c0b2-488e-98a7-d68de69a2cfc" StencilVersion="0.1"/>
</Control>
</file>

<file path=customXml/item24.xml><?xml version="1.0" encoding="utf-8"?>
<Control xmlns="http://schemas.microsoft.com/VisualStudio/2011/storyboarding/control">
  <Id Name="a82cd6f8-3c97-45b4-bab2-e04e47289e51" RevisionId="a66f80b0-14b7-47f3-895d-8b4d8b1cc3cf" Stencil="48ab8805-b199-4546-a652-7582788c988d" StencilRevisionId="00000000-0000-0000-0000-000000000000" StencilVersion="0.0"/>
</Control>
</file>

<file path=customXml/item25.xml><?xml version="1.0" encoding="utf-8"?>
<Control xmlns="http://schemas.microsoft.com/VisualStudio/2011/storyboarding/control">
  <Id Name="389aca2c-b7d1-4b08-8b70-69535fd3d590" RevisionId="6b8a413f-c7db-45ef-b744-6af86002db6a" Stencil="48ab8805-b199-4546-a652-7582788c988d" StencilRevisionId="00000000-0000-0000-0000-000000000000" StencilVersion="0.0"/>
</Control>
</file>

<file path=customXml/item26.xml><?xml version="1.0" encoding="utf-8"?>
<Control xmlns="http://schemas.microsoft.com/VisualStudio/2011/storyboarding/control">
  <Id Name="389aca2c-b7d1-4b08-8b70-69535fd3d590" RevisionId="6b8a413f-c7db-45ef-b744-6af86002db6a" Stencil="48ab8805-b199-4546-a652-7582788c988d" StencilRevisionId="00000000-0000-0000-0000-000000000000" StencilVersion="0.0"/>
</Control>
</file>

<file path=customXml/item27.xml><?xml version="1.0" encoding="utf-8"?>
<Control xmlns="http://schemas.microsoft.com/VisualStudio/2011/storyboarding/control">
  <Id Name="ffb637c3-8805-438d-938e-c3dd8b486796" RevisionId="4d19e7c7-c61e-498f-a5b8-dc7751a23f99" Stencil="48ab8805-b199-4546-a652-7582788c988d" StencilRevisionId="00000000-0000-0000-0000-000000000000" StencilVersion="0.0"/>
</Control>
</file>

<file path=customXml/item28.xml><?xml version="1.0" encoding="utf-8"?>
<Control xmlns="http://schemas.microsoft.com/VisualStudio/2011/storyboarding/control">
  <Id Name="31718c81-1f7e-4256-ac0f-bb9a48e9e0f5" RevisionId="716723e4-739e-4766-a3a7-7e8f61b4f635" Stencil="48ab8805-b199-4546-a652-7582788c988d" StencilRevisionId="00000000-0000-0000-0000-000000000000" StencilVersion="0.0"/>
</Control>
</file>

<file path=customXml/item29.xml><?xml version="1.0" encoding="utf-8"?>
<Control xmlns="http://schemas.microsoft.com/VisualStudio/2011/storyboarding/control">
  <Id Name="1926977f-ddea-40cd-8909-7dad74082de4" RevisionId="80850475-a21a-4b30-a662-27aac04ef11c" Stencil="48ab8805-b199-4546-a652-7582788c988d" StencilRevisionId="00000000-0000-0000-0000-000000000000" StencilVersion="0.0"/>
</Control>
</file>

<file path=customXml/item30.xml><?xml version="1.0" encoding="utf-8"?>
<Control xmlns="http://schemas.microsoft.com/VisualStudio/2011/storyboarding/control">
  <Id Name="89dc6f75-1acf-490a-9da5-647d236b536f" RevisionId="f94fb78c-ccef-4787-ad07-c2983ba98aef" Stencil="48ab8805-b199-4546-a652-7582788c988d" StencilRevisionId="00000000-0000-0000-0000-000000000000" StencilVersion="0.0"/>
</Control>
</file>

<file path=customXml/itemProps1.xml><?xml version="1.0" encoding="utf-8"?>
<ds:datastoreItem xmlns:ds="http://schemas.openxmlformats.org/officeDocument/2006/customXml" ds:itemID="{D96B2291-1A82-4ABF-ADDD-07A6957A6777}">
  <ds:schemaRefs>
    <ds:schemaRef ds:uri="http://schemas.microsoft.com/VisualStudio/2011/storyboarding/control"/>
  </ds:schemaRefs>
</ds:datastoreItem>
</file>

<file path=customXml/itemProps2.xml><?xml version="1.0" encoding="utf-8"?>
<ds:datastoreItem xmlns:ds="http://schemas.openxmlformats.org/officeDocument/2006/customXml" ds:itemID="{ACF6CA14-5179-4299-9C0E-CC2F7BEABD82}">
  <ds:schemaRefs>
    <ds:schemaRef ds:uri="http://schemas.microsoft.com/VisualStudio/2011/storyboarding/control"/>
  </ds:schemaRefs>
</ds:datastoreItem>
</file>

<file path=customXml/itemProps3.xml><?xml version="1.0" encoding="utf-8"?>
<ds:datastoreItem xmlns:ds="http://schemas.openxmlformats.org/officeDocument/2006/customXml" ds:itemID="{B4201721-13A6-4E2F-8893-11B81368A064}">
  <ds:schemaRefs>
    <ds:schemaRef ds:uri="http://schemas.microsoft.com/VisualStudio/2011/storyboarding/control"/>
  </ds:schemaRefs>
</ds:datastoreItem>
</file>

<file path=customXml/itemProps4.xml><?xml version="1.0" encoding="utf-8"?>
<ds:datastoreItem xmlns:ds="http://schemas.openxmlformats.org/officeDocument/2006/customXml" ds:itemID="{ECDB42AE-A9B4-4C8B-85E7-34D06A2AC1AB}">
  <ds:schemaRefs>
    <ds:schemaRef ds:uri="http://schemas.microsoft.com/VisualStudio/2011/storyboarding/control"/>
  </ds:schemaRefs>
</ds:datastoreItem>
</file>

<file path=customXml/itemProps5.xml><?xml version="1.0" encoding="utf-8"?>
<ds:datastoreItem xmlns:ds="http://schemas.openxmlformats.org/officeDocument/2006/customXml" ds:itemID="{C17EE38E-9296-4308-9DEA-165393617913}">
  <ds:schemaRefs>
    <ds:schemaRef ds:uri="http://schemas.microsoft.com/VisualStudio/2011/storyboarding/control"/>
  </ds:schemaRefs>
</ds:datastoreItem>
</file>

<file path=customXml/itemProps6.xml><?xml version="1.0" encoding="utf-8"?>
<ds:datastoreItem xmlns:ds="http://schemas.openxmlformats.org/officeDocument/2006/customXml" ds:itemID="{769C124C-EC89-4DFA-A573-7CA9E3F877F7}">
  <ds:schemaRefs>
    <ds:schemaRef ds:uri="http://schemas.microsoft.com/VisualStudio/2011/storyboarding/control"/>
  </ds:schemaRefs>
</ds:datastoreItem>
</file>

<file path=customXml/itemProps7.xml><?xml version="1.0" encoding="utf-8"?>
<ds:datastoreItem xmlns:ds="http://schemas.openxmlformats.org/officeDocument/2006/customXml" ds:itemID="{D55A80E1-8441-49A1-ACD2-807F593787B5}">
  <ds:schemaRefs>
    <ds:schemaRef ds:uri="http://schemas.microsoft.com/VisualStudio/2011/storyboarding/control"/>
  </ds:schemaRefs>
</ds:datastoreItem>
</file>

<file path=customXml/itemProps8.xml><?xml version="1.0" encoding="utf-8"?>
<ds:datastoreItem xmlns:ds="http://schemas.openxmlformats.org/officeDocument/2006/customXml" ds:itemID="{B59AC2A8-A682-470C-A51E-6BBC81CDA120}">
  <ds:schemaRefs>
    <ds:schemaRef ds:uri="http://schemas.microsoft.com/VisualStudio/2011/storyboarding/control"/>
  </ds:schemaRefs>
</ds:datastoreItem>
</file>

<file path=customXml/itemProps9.xml><?xml version="1.0" encoding="utf-8"?>
<ds:datastoreItem xmlns:ds="http://schemas.openxmlformats.org/officeDocument/2006/customXml" ds:itemID="{2B5043C6-46F2-4700-B549-5E62168ECE17}">
  <ds:schemaRefs>
    <ds:schemaRef ds:uri="http://schemas.microsoft.com/VisualStudio/2011/storyboarding/control"/>
  </ds:schemaRefs>
</ds:datastoreItem>
</file>

<file path=customXml/itemProps10.xml><?xml version="1.0" encoding="utf-8"?>
<ds:datastoreItem xmlns:ds="http://schemas.openxmlformats.org/officeDocument/2006/customXml" ds:itemID="{2BDB7042-043E-43D8-8FB7-BB86E0C2A594}">
  <ds:schemaRefs>
    <ds:schemaRef ds:uri="http://schemas.microsoft.com/VisualStudio/2011/storyboarding/control"/>
  </ds:schemaRefs>
</ds:datastoreItem>
</file>

<file path=customXml/itemProps11.xml><?xml version="1.0" encoding="utf-8"?>
<ds:datastoreItem xmlns:ds="http://schemas.openxmlformats.org/officeDocument/2006/customXml" ds:itemID="{BA0BBE47-56AB-4B2F-95F7-E056FD15FC92}">
  <ds:schemaRefs>
    <ds:schemaRef ds:uri="http://schemas.microsoft.com/VisualStudio/2011/storyboarding/control"/>
  </ds:schemaRefs>
</ds:datastoreItem>
</file>

<file path=customXml/itemProps12.xml><?xml version="1.0" encoding="utf-8"?>
<ds:datastoreItem xmlns:ds="http://schemas.openxmlformats.org/officeDocument/2006/customXml" ds:itemID="{6DA1BDDD-ECE7-4EE9-AA3B-94A2B97A1F27}">
  <ds:schemaRefs>
    <ds:schemaRef ds:uri="http://schemas.microsoft.com/VisualStudio/2011/storyboarding/control"/>
  </ds:schemaRefs>
</ds:datastoreItem>
</file>

<file path=customXml/itemProps13.xml><?xml version="1.0" encoding="utf-8"?>
<ds:datastoreItem xmlns:ds="http://schemas.openxmlformats.org/officeDocument/2006/customXml" ds:itemID="{39F24D10-E14E-4D25-A16A-D0FEFAFD903C}">
  <ds:schemaRefs>
    <ds:schemaRef ds:uri="http://schemas.microsoft.com/VisualStudio/2011/storyboarding/control"/>
  </ds:schemaRefs>
</ds:datastoreItem>
</file>

<file path=customXml/itemProps14.xml><?xml version="1.0" encoding="utf-8"?>
<ds:datastoreItem xmlns:ds="http://schemas.openxmlformats.org/officeDocument/2006/customXml" ds:itemID="{5B813F64-7958-44A8-8EF6-3994CBB8DBB5}">
  <ds:schemaRefs>
    <ds:schemaRef ds:uri="http://schemas.microsoft.com/VisualStudio/2011/storyboarding/control"/>
  </ds:schemaRefs>
</ds:datastoreItem>
</file>

<file path=customXml/itemProps15.xml><?xml version="1.0" encoding="utf-8"?>
<ds:datastoreItem xmlns:ds="http://schemas.openxmlformats.org/officeDocument/2006/customXml" ds:itemID="{0F6F43E2-D7BA-42B4-A1C5-149D82A605DF}">
  <ds:schemaRefs>
    <ds:schemaRef ds:uri="http://schemas.microsoft.com/VisualStudio/2011/storyboarding/control"/>
  </ds:schemaRefs>
</ds:datastoreItem>
</file>

<file path=customXml/itemProps16.xml><?xml version="1.0" encoding="utf-8"?>
<ds:datastoreItem xmlns:ds="http://schemas.openxmlformats.org/officeDocument/2006/customXml" ds:itemID="{23F60689-F51C-4DAA-8EB2-ADFE7CCE09FB}">
  <ds:schemaRefs>
    <ds:schemaRef ds:uri="http://schemas.microsoft.com/office/infopath/2007/PartnerControl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elements/1.1/"/>
    <ds:schemaRef ds:uri="http://purl.org/dc/dcmitype/"/>
    <ds:schemaRef ds:uri="ea4c152b-a407-4d9f-a747-53a604bc8aa1"/>
    <ds:schemaRef ds:uri="http://www.w3.org/XML/1998/namespace"/>
  </ds:schemaRefs>
</ds:datastoreItem>
</file>

<file path=customXml/itemProps17.xml><?xml version="1.0" encoding="utf-8"?>
<ds:datastoreItem xmlns:ds="http://schemas.openxmlformats.org/officeDocument/2006/customXml" ds:itemID="{6B66B526-C21B-4101-BAE8-5EA52B79143B}">
  <ds:schemaRefs>
    <ds:schemaRef ds:uri="http://schemas.microsoft.com/VisualStudio/2011/storyboarding/control"/>
  </ds:schemaRefs>
</ds:datastoreItem>
</file>

<file path=customXml/itemProps18.xml><?xml version="1.0" encoding="utf-8"?>
<ds:datastoreItem xmlns:ds="http://schemas.openxmlformats.org/officeDocument/2006/customXml" ds:itemID="{E9872304-594F-4508-812A-829FCC0AE704}">
  <ds:schemaRefs>
    <ds:schemaRef ds:uri="http://schemas.microsoft.com/VisualStudio/2011/storyboarding/control"/>
  </ds:schemaRefs>
</ds:datastoreItem>
</file>

<file path=customXml/itemProps19.xml><?xml version="1.0" encoding="utf-8"?>
<ds:datastoreItem xmlns:ds="http://schemas.openxmlformats.org/officeDocument/2006/customXml" ds:itemID="{F9EED793-3571-4F2F-8FAB-8C10DDEEB967}">
  <ds:schemaRefs>
    <ds:schemaRef ds:uri="http://schemas.microsoft.com/VisualStudio/2011/storyboarding/control"/>
  </ds:schemaRefs>
</ds:datastoreItem>
</file>

<file path=customXml/itemProps20.xml><?xml version="1.0" encoding="utf-8"?>
<ds:datastoreItem xmlns:ds="http://schemas.openxmlformats.org/officeDocument/2006/customXml" ds:itemID="{1C7AAC2F-801C-48FC-99F7-76A6BA40A08B}">
  <ds:schemaRefs>
    <ds:schemaRef ds:uri="http://schemas.microsoft.com/VisualStudio/2011/storyboarding/control"/>
  </ds:schemaRefs>
</ds:datastoreItem>
</file>

<file path=customXml/itemProps21.xml><?xml version="1.0" encoding="utf-8"?>
<ds:datastoreItem xmlns:ds="http://schemas.openxmlformats.org/officeDocument/2006/customXml" ds:itemID="{4AC22284-72E6-42B4-956D-A359BCC815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4c152b-a407-4d9f-a747-53a604bc8a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2.xml><?xml version="1.0" encoding="utf-8"?>
<ds:datastoreItem xmlns:ds="http://schemas.openxmlformats.org/officeDocument/2006/customXml" ds:itemID="{5232913E-DC81-4A41-8676-CCA170888ADE}">
  <ds:schemaRefs>
    <ds:schemaRef ds:uri="http://schemas.microsoft.com/VisualStudio/2011/storyboarding/control"/>
  </ds:schemaRefs>
</ds:datastoreItem>
</file>

<file path=customXml/itemProps23.xml><?xml version="1.0" encoding="utf-8"?>
<ds:datastoreItem xmlns:ds="http://schemas.openxmlformats.org/officeDocument/2006/customXml" ds:itemID="{5939D4CF-3538-41F8-A3AC-95206DD105ED}">
  <ds:schemaRefs>
    <ds:schemaRef ds:uri="http://schemas.microsoft.com/VisualStudio/2011/storyboarding/control"/>
  </ds:schemaRefs>
</ds:datastoreItem>
</file>

<file path=customXml/itemProps24.xml><?xml version="1.0" encoding="utf-8"?>
<ds:datastoreItem xmlns:ds="http://schemas.openxmlformats.org/officeDocument/2006/customXml" ds:itemID="{B51B4314-378B-4707-87EC-D3DC8E63F7E2}">
  <ds:schemaRefs>
    <ds:schemaRef ds:uri="http://schemas.microsoft.com/VisualStudio/2011/storyboarding/control"/>
  </ds:schemaRefs>
</ds:datastoreItem>
</file>

<file path=customXml/itemProps25.xml><?xml version="1.0" encoding="utf-8"?>
<ds:datastoreItem xmlns:ds="http://schemas.openxmlformats.org/officeDocument/2006/customXml" ds:itemID="{A5AAED48-2DA4-402B-B75B-7B522F8D14A5}">
  <ds:schemaRefs>
    <ds:schemaRef ds:uri="http://schemas.microsoft.com/VisualStudio/2011/storyboarding/control"/>
  </ds:schemaRefs>
</ds:datastoreItem>
</file>

<file path=customXml/itemProps26.xml><?xml version="1.0" encoding="utf-8"?>
<ds:datastoreItem xmlns:ds="http://schemas.openxmlformats.org/officeDocument/2006/customXml" ds:itemID="{5992A315-DEAB-40C7-80FB-C5763FD3A35A}">
  <ds:schemaRefs>
    <ds:schemaRef ds:uri="http://schemas.microsoft.com/VisualStudio/2011/storyboarding/control"/>
  </ds:schemaRefs>
</ds:datastoreItem>
</file>

<file path=customXml/itemProps27.xml><?xml version="1.0" encoding="utf-8"?>
<ds:datastoreItem xmlns:ds="http://schemas.openxmlformats.org/officeDocument/2006/customXml" ds:itemID="{DB211BA9-6EBF-4A66-83AA-47711603610A}">
  <ds:schemaRefs>
    <ds:schemaRef ds:uri="http://schemas.microsoft.com/VisualStudio/2011/storyboarding/control"/>
  </ds:schemaRefs>
</ds:datastoreItem>
</file>

<file path=customXml/itemProps28.xml><?xml version="1.0" encoding="utf-8"?>
<ds:datastoreItem xmlns:ds="http://schemas.openxmlformats.org/officeDocument/2006/customXml" ds:itemID="{1F0A5559-5CA9-4AAA-88EB-0470608167AD}">
  <ds:schemaRefs>
    <ds:schemaRef ds:uri="http://schemas.microsoft.com/VisualStudio/2011/storyboarding/control"/>
  </ds:schemaRefs>
</ds:datastoreItem>
</file>

<file path=customXml/itemProps29.xml><?xml version="1.0" encoding="utf-8"?>
<ds:datastoreItem xmlns:ds="http://schemas.openxmlformats.org/officeDocument/2006/customXml" ds:itemID="{4BFC7C2A-8EF8-4563-9AA5-5ADAB80329A9}">
  <ds:schemaRefs>
    <ds:schemaRef ds:uri="http://schemas.microsoft.com/VisualStudio/2011/storyboarding/control"/>
  </ds:schemaRefs>
</ds:datastoreItem>
</file>

<file path=customXml/itemProps30.xml><?xml version="1.0" encoding="utf-8"?>
<ds:datastoreItem xmlns:ds="http://schemas.openxmlformats.org/officeDocument/2006/customXml" ds:itemID="{EABC711D-190B-4001-A64F-95E53F173660}">
  <ds:schemaRefs>
    <ds:schemaRef ds:uri="http://schemas.microsoft.com/VisualStudio/2011/storyboarding/control"/>
  </ds:schemaRefs>
</ds:datastoreItem>
</file>

<file path=docProps/app.xml><?xml version="1.0" encoding="utf-8"?>
<Properties xmlns="http://schemas.openxmlformats.org/officeDocument/2006/extended-properties" xmlns:vt="http://schemas.openxmlformats.org/officeDocument/2006/docPropsVTypes">
  <Template>Office_Vision_Roadmap_15.21-FINAL</Template>
  <TotalTime>0</TotalTime>
  <Words>1337</Words>
  <Application>Microsoft Office PowerPoint</Application>
  <PresentationFormat>Custom</PresentationFormat>
  <Paragraphs>419</Paragraphs>
  <Slides>24</Slides>
  <Notes>18</Notes>
  <HiddenSlides>0</HiddenSlides>
  <MMClips>0</MMClips>
  <ScaleCrop>false</ScaleCrop>
  <HeadingPairs>
    <vt:vector size="8" baseType="variant">
      <vt:variant>
        <vt:lpstr>Fonts Used</vt:lpstr>
      </vt:variant>
      <vt:variant>
        <vt:i4>12</vt:i4>
      </vt:variant>
      <vt:variant>
        <vt:lpstr>Theme</vt:lpstr>
      </vt:variant>
      <vt:variant>
        <vt:i4>9</vt:i4>
      </vt:variant>
      <vt:variant>
        <vt:lpstr>Embedded OLE Servers</vt:lpstr>
      </vt:variant>
      <vt:variant>
        <vt:i4>1</vt:i4>
      </vt:variant>
      <vt:variant>
        <vt:lpstr>Slide Titles</vt:lpstr>
      </vt:variant>
      <vt:variant>
        <vt:i4>24</vt:i4>
      </vt:variant>
    </vt:vector>
  </HeadingPairs>
  <TitlesOfParts>
    <vt:vector size="46" baseType="lpstr">
      <vt:lpstr>맑은 고딕</vt:lpstr>
      <vt:lpstr>맑은 고딕</vt:lpstr>
      <vt:lpstr>Segoe Light</vt:lpstr>
      <vt:lpstr>Segoe Pro Light</vt:lpstr>
      <vt:lpstr>Arial</vt:lpstr>
      <vt:lpstr>Calibri</vt:lpstr>
      <vt:lpstr>Courier New</vt:lpstr>
      <vt:lpstr>Segoe UI</vt:lpstr>
      <vt:lpstr>Segoe UI Light</vt:lpstr>
      <vt:lpstr>Segoe UI Semibold</vt:lpstr>
      <vt:lpstr>Wingdings</vt:lpstr>
      <vt:lpstr>Wingdings 2</vt:lpstr>
      <vt:lpstr>Metro_Template_Light_16x9</vt:lpstr>
      <vt:lpstr>1_Metro_Template_Light_16x9</vt:lpstr>
      <vt:lpstr>2_MS1444_Windows Azure Template 16x9_r08a</vt:lpstr>
      <vt:lpstr>2_Metro_Template_Light_16x9</vt:lpstr>
      <vt:lpstr>SQL_2012_PPT_16-9_Dark</vt:lpstr>
      <vt:lpstr>3_Metro_Template_Light_16x9</vt:lpstr>
      <vt:lpstr>4_Metro_Template_Light_16x9</vt:lpstr>
      <vt:lpstr>3_MS1444_Windows Azure Template 16x9_r08a</vt:lpstr>
      <vt:lpstr>MS1444_Windows Azure Template 16x9_r08a</vt:lpstr>
      <vt:lpstr>think-cell Slide</vt:lpstr>
      <vt:lpstr>PaaS와 IaaS가 연계된 클라우드 서비스  </vt:lpstr>
      <vt:lpstr>클라우드 서비스</vt:lpstr>
      <vt:lpstr>클라우드의 환경의 동향</vt:lpstr>
      <vt:lpstr>PowerPoint Presentation</vt:lpstr>
      <vt:lpstr>Openness &amp; Azure</vt:lpstr>
      <vt:lpstr>PowerPoint Presentation</vt:lpstr>
      <vt:lpstr>Azure상에서의 OSS 지원</vt:lpstr>
      <vt:lpstr>PowerPoint Presentation</vt:lpstr>
      <vt:lpstr>PowerPoint Presentation</vt:lpstr>
      <vt:lpstr>PowerPoint Presentation</vt:lpstr>
      <vt:lpstr>Application Architecture - IaaS</vt:lpstr>
      <vt:lpstr>Application Architecture - PaaS</vt:lpstr>
      <vt:lpstr>고가용성 PaaS App 구조 </vt:lpstr>
      <vt:lpstr>PowerPoint Presentation</vt:lpstr>
      <vt:lpstr>혼합모델</vt:lpstr>
      <vt:lpstr>PaaS의 장점 </vt:lpstr>
      <vt:lpstr>응용 프로그램 building blocks</vt:lpstr>
      <vt:lpstr>모바일 서비스의 구성</vt:lpstr>
      <vt:lpstr>다양한 개발언어/환경 지원</vt:lpstr>
      <vt:lpstr>SDK와 지원기능</vt:lpstr>
      <vt:lpstr>IDE 통합</vt:lpstr>
      <vt:lpstr>PowerPoint Presentation</vt:lpstr>
      <vt:lpstr>PowerPoint Presentation</vt:lpstr>
      <vt:lpstr>Azure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Formatting: Robin E. Warren, Artitudes Design, Inc.</dc:description>
  <cp:lastModifiedBy/>
  <cp:revision>1</cp:revision>
  <dcterms:created xsi:type="dcterms:W3CDTF">2011-03-10T23:27:38Z</dcterms:created>
  <dcterms:modified xsi:type="dcterms:W3CDTF">2014-04-30T03:56:48Z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0x010100329933DB03433449B4167500DBBC4CB4</vt:lpwstr>
  </property>
  <property fmtid="{D5CDD505-2E9C-101B-9397-08002B2CF9AE}" pid="3" name="IsMyDocuments">
    <vt:bool>true</vt:bool>
  </property>
</Properties>
</file>